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78" r:id="rId7"/>
    <p:sldId id="298" r:id="rId8"/>
    <p:sldId id="299" r:id="rId9"/>
    <p:sldId id="300" r:id="rId10"/>
    <p:sldId id="301" r:id="rId11"/>
    <p:sldId id="302" r:id="rId12"/>
    <p:sldId id="280" r:id="rId13"/>
    <p:sldId id="272" r:id="rId14"/>
    <p:sldId id="282" r:id="rId15"/>
    <p:sldId id="281" r:id="rId16"/>
    <p:sldId id="273" r:id="rId17"/>
    <p:sldId id="303" r:id="rId18"/>
    <p:sldId id="276" r:id="rId19"/>
    <p:sldId id="277" r:id="rId20"/>
    <p:sldId id="283" r:id="rId21"/>
    <p:sldId id="293" r:id="rId22"/>
    <p:sldId id="294" r:id="rId23"/>
    <p:sldId id="304" r:id="rId24"/>
    <p:sldId id="286" r:id="rId25"/>
    <p:sldId id="287" r:id="rId26"/>
    <p:sldId id="262" r:id="rId27"/>
    <p:sldId id="267" r:id="rId28"/>
    <p:sldId id="268" r:id="rId29"/>
    <p:sldId id="284" r:id="rId30"/>
    <p:sldId id="288" r:id="rId31"/>
    <p:sldId id="289" r:id="rId32"/>
    <p:sldId id="263" r:id="rId33"/>
    <p:sldId id="264" r:id="rId34"/>
    <p:sldId id="265" r:id="rId35"/>
    <p:sldId id="275" r:id="rId36"/>
    <p:sldId id="291" r:id="rId37"/>
    <p:sldId id="292" r:id="rId38"/>
    <p:sldId id="290" r:id="rId39"/>
    <p:sldId id="296" r:id="rId40"/>
    <p:sldId id="297" r:id="rId41"/>
    <p:sldId id="2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D4F90-2D97-633D-57ED-B14260E31C01}" v="9" dt="2022-08-16T19:12:23.838"/>
    <p1510:client id="{2AA41F95-4BDD-1493-CDCF-6527804FCBB7}" v="365" dt="2022-08-15T15:18:13.048"/>
    <p1510:client id="{4B933965-CEB6-D4B7-CF28-32010B6A8405}" v="105" dt="2022-08-16T20:25:48.104"/>
    <p1510:client id="{526332D2-7AC6-E7C1-FC31-4C3DD6F5CFC0}" v="992" dt="2022-08-15T02:15:56.325"/>
    <p1510:client id="{813D16E3-3BCA-20DF-CB66-37481270B0C2}" v="363" dt="2022-08-16T18:59:47.162"/>
    <p1510:client id="{8B61839C-1EEE-B933-1A17-268DFE293090}" v="147" dt="2022-08-16T20:55:27.496"/>
    <p1510:client id="{8CC68F58-20E6-9A82-AAD8-B3290B1BA4C6}" v="2" dt="2022-08-14T14:42:01.536"/>
    <p1510:client id="{A2E1F61C-EE1D-D0C5-BAD8-1C2E43F42240}" v="556" dt="2022-08-15T17:52:10.051"/>
    <p1510:client id="{AAA8C726-AA60-422B-F946-BCEFE8D2E392}" v="557" dt="2022-08-15T23:53:19.166"/>
    <p1510:client id="{B3630F1E-A5BA-8C12-A4BE-7B7AA5D3BECE}" v="33" dt="2022-08-16T20:21:53.414"/>
    <p1510:client id="{C4E6AF06-3280-4837-A634-BCAF6079E31C}" v="59" dt="2022-08-14T23:30:06.930"/>
    <p1510:client id="{C9B390BB-558A-19F1-B379-6A741782172E}" v="127" dt="2022-08-16T00:37:17.407"/>
    <p1510:client id="{D473307B-8D16-BD2F-A26C-371A90CA7839}" v="726" dt="2022-08-16T01:33:11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Ortiz" userId="S::cortiz10@jh.edu::66fc400a-60a1-423e-a237-b5bcd7d6d036" providerId="AD" clId="Web-{4B933965-CEB6-D4B7-CF28-32010B6A8405}"/>
    <pc:docChg chg="modSld">
      <pc:chgData name="Christian Ortiz" userId="S::cortiz10@jh.edu::66fc400a-60a1-423e-a237-b5bcd7d6d036" providerId="AD" clId="Web-{4B933965-CEB6-D4B7-CF28-32010B6A8405}" dt="2022-08-16T20:25:47.917" v="103" actId="1076"/>
      <pc:docMkLst>
        <pc:docMk/>
      </pc:docMkLst>
      <pc:sldChg chg="modSp">
        <pc:chgData name="Christian Ortiz" userId="S::cortiz10@jh.edu::66fc400a-60a1-423e-a237-b5bcd7d6d036" providerId="AD" clId="Web-{4B933965-CEB6-D4B7-CF28-32010B6A8405}" dt="2022-08-16T19:48:24.434" v="6" actId="20577"/>
        <pc:sldMkLst>
          <pc:docMk/>
          <pc:sldMk cId="71720904" sldId="264"/>
        </pc:sldMkLst>
        <pc:spChg chg="mod">
          <ac:chgData name="Christian Ortiz" userId="S::cortiz10@jh.edu::66fc400a-60a1-423e-a237-b5bcd7d6d036" providerId="AD" clId="Web-{4B933965-CEB6-D4B7-CF28-32010B6A8405}" dt="2022-08-16T19:48:24.434" v="6" actId="20577"/>
          <ac:spMkLst>
            <pc:docMk/>
            <pc:sldMk cId="71720904" sldId="264"/>
            <ac:spMk id="3" creationId="{81BBD08F-6A37-EFC7-1A27-30A32402AE6F}"/>
          </ac:spMkLst>
        </pc:spChg>
      </pc:sldChg>
      <pc:sldChg chg="modSp">
        <pc:chgData name="Christian Ortiz" userId="S::cortiz10@jh.edu::66fc400a-60a1-423e-a237-b5bcd7d6d036" providerId="AD" clId="Web-{4B933965-CEB6-D4B7-CF28-32010B6A8405}" dt="2022-08-16T20:19:11.619" v="67" actId="20577"/>
        <pc:sldMkLst>
          <pc:docMk/>
          <pc:sldMk cId="1428458186" sldId="272"/>
        </pc:sldMkLst>
        <pc:spChg chg="mod">
          <ac:chgData name="Christian Ortiz" userId="S::cortiz10@jh.edu::66fc400a-60a1-423e-a237-b5bcd7d6d036" providerId="AD" clId="Web-{4B933965-CEB6-D4B7-CF28-32010B6A8405}" dt="2022-08-16T20:19:11.619" v="67" actId="20577"/>
          <ac:spMkLst>
            <pc:docMk/>
            <pc:sldMk cId="1428458186" sldId="272"/>
            <ac:spMk id="4" creationId="{09E0F1D9-347F-DA9A-06E3-1F82B08D5696}"/>
          </ac:spMkLst>
        </pc:spChg>
        <pc:picChg chg="mod">
          <ac:chgData name="Christian Ortiz" userId="S::cortiz10@jh.edu::66fc400a-60a1-423e-a237-b5bcd7d6d036" providerId="AD" clId="Web-{4B933965-CEB6-D4B7-CF28-32010B6A8405}" dt="2022-08-16T20:18:10.273" v="35" actId="1076"/>
          <ac:picMkLst>
            <pc:docMk/>
            <pc:sldMk cId="1428458186" sldId="272"/>
            <ac:picMk id="5" creationId="{D4878B72-645E-CD3A-7CE5-9FC864AE27E9}"/>
          </ac:picMkLst>
        </pc:picChg>
      </pc:sldChg>
      <pc:sldChg chg="modSp">
        <pc:chgData name="Christian Ortiz" userId="S::cortiz10@jh.edu::66fc400a-60a1-423e-a237-b5bcd7d6d036" providerId="AD" clId="Web-{4B933965-CEB6-D4B7-CF28-32010B6A8405}" dt="2022-08-16T20:25:47.917" v="103" actId="1076"/>
        <pc:sldMkLst>
          <pc:docMk/>
          <pc:sldMk cId="2885717514" sldId="281"/>
        </pc:sldMkLst>
        <pc:spChg chg="mod">
          <ac:chgData name="Christian Ortiz" userId="S::cortiz10@jh.edu::66fc400a-60a1-423e-a237-b5bcd7d6d036" providerId="AD" clId="Web-{4B933965-CEB6-D4B7-CF28-32010B6A8405}" dt="2022-08-16T20:25:43.354" v="102" actId="20577"/>
          <ac:spMkLst>
            <pc:docMk/>
            <pc:sldMk cId="2885717514" sldId="281"/>
            <ac:spMk id="3" creationId="{7D87061F-BD44-88A4-FA4D-B33975E8E5F4}"/>
          </ac:spMkLst>
        </pc:spChg>
        <pc:picChg chg="mod">
          <ac:chgData name="Christian Ortiz" userId="S::cortiz10@jh.edu::66fc400a-60a1-423e-a237-b5bcd7d6d036" providerId="AD" clId="Web-{4B933965-CEB6-D4B7-CF28-32010B6A8405}" dt="2022-08-16T20:25:47.917" v="103" actId="1076"/>
          <ac:picMkLst>
            <pc:docMk/>
            <pc:sldMk cId="2885717514" sldId="281"/>
            <ac:picMk id="5" creationId="{C44585EE-CA1D-6149-6DEF-9B176FDE1327}"/>
          </ac:picMkLst>
        </pc:picChg>
      </pc:sldChg>
    </pc:docChg>
  </pc:docChgLst>
  <pc:docChgLst>
    <pc:chgData name="Nick Wade" userId="S::nwade4@jh.edu::e2aaef43-2bee-4c37-bef8-1cbf5887e480" providerId="AD" clId="Web-{8B61839C-1EEE-B933-1A17-268DFE293090}"/>
    <pc:docChg chg="addSld modSld">
      <pc:chgData name="Nick Wade" userId="S::nwade4@jh.edu::e2aaef43-2bee-4c37-bef8-1cbf5887e480" providerId="AD" clId="Web-{8B61839C-1EEE-B933-1A17-268DFE293090}" dt="2022-08-16T20:55:27.496" v="141" actId="1076"/>
      <pc:docMkLst>
        <pc:docMk/>
      </pc:docMkLst>
      <pc:sldChg chg="modSp">
        <pc:chgData name="Nick Wade" userId="S::nwade4@jh.edu::e2aaef43-2bee-4c37-bef8-1cbf5887e480" providerId="AD" clId="Web-{8B61839C-1EEE-B933-1A17-268DFE293090}" dt="2022-08-16T20:42:40.407" v="105" actId="20577"/>
        <pc:sldMkLst>
          <pc:docMk/>
          <pc:sldMk cId="3587752111" sldId="267"/>
        </pc:sldMkLst>
        <pc:spChg chg="mod">
          <ac:chgData name="Nick Wade" userId="S::nwade4@jh.edu::e2aaef43-2bee-4c37-bef8-1cbf5887e480" providerId="AD" clId="Web-{8B61839C-1EEE-B933-1A17-268DFE293090}" dt="2022-08-16T20:42:40.407" v="105" actId="20577"/>
          <ac:spMkLst>
            <pc:docMk/>
            <pc:sldMk cId="3587752111" sldId="267"/>
            <ac:spMk id="2" creationId="{19519041-15BD-AA7B-5FD4-1660CB799E84}"/>
          </ac:spMkLst>
        </pc:spChg>
      </pc:sldChg>
      <pc:sldChg chg="modSp">
        <pc:chgData name="Nick Wade" userId="S::nwade4@jh.edu::e2aaef43-2bee-4c37-bef8-1cbf5887e480" providerId="AD" clId="Web-{8B61839C-1EEE-B933-1A17-268DFE293090}" dt="2022-08-16T20:42:42.814" v="108" actId="20577"/>
        <pc:sldMkLst>
          <pc:docMk/>
          <pc:sldMk cId="1253304050" sldId="268"/>
        </pc:sldMkLst>
        <pc:spChg chg="mod">
          <ac:chgData name="Nick Wade" userId="S::nwade4@jh.edu::e2aaef43-2bee-4c37-bef8-1cbf5887e480" providerId="AD" clId="Web-{8B61839C-1EEE-B933-1A17-268DFE293090}" dt="2022-08-16T20:42:42.814" v="108" actId="20577"/>
          <ac:spMkLst>
            <pc:docMk/>
            <pc:sldMk cId="1253304050" sldId="268"/>
            <ac:spMk id="2" creationId="{BAE9EBB8-31DD-00AE-CD61-CA7D20379003}"/>
          </ac:spMkLst>
        </pc:spChg>
      </pc:sldChg>
      <pc:sldChg chg="modSp">
        <pc:chgData name="Nick Wade" userId="S::nwade4@jh.edu::e2aaef43-2bee-4c37-bef8-1cbf5887e480" providerId="AD" clId="Web-{8B61839C-1EEE-B933-1A17-268DFE293090}" dt="2022-08-16T20:38:55.978" v="20" actId="20577"/>
        <pc:sldMkLst>
          <pc:docMk/>
          <pc:sldMk cId="2817998074" sldId="289"/>
        </pc:sldMkLst>
        <pc:spChg chg="mod">
          <ac:chgData name="Nick Wade" userId="S::nwade4@jh.edu::e2aaef43-2bee-4c37-bef8-1cbf5887e480" providerId="AD" clId="Web-{8B61839C-1EEE-B933-1A17-268DFE293090}" dt="2022-08-16T20:38:55.978" v="20" actId="20577"/>
          <ac:spMkLst>
            <pc:docMk/>
            <pc:sldMk cId="2817998074" sldId="289"/>
            <ac:spMk id="2" creationId="{F9AE6DBF-5140-B13E-76C5-C82B1A2A4FD6}"/>
          </ac:spMkLst>
        </pc:spChg>
      </pc:sldChg>
      <pc:sldChg chg="modSp">
        <pc:chgData name="Nick Wade" userId="S::nwade4@jh.edu::e2aaef43-2bee-4c37-bef8-1cbf5887e480" providerId="AD" clId="Web-{8B61839C-1EEE-B933-1A17-268DFE293090}" dt="2022-08-16T20:40:10.856" v="64" actId="20577"/>
        <pc:sldMkLst>
          <pc:docMk/>
          <pc:sldMk cId="1237482702" sldId="293"/>
        </pc:sldMkLst>
        <pc:spChg chg="mod">
          <ac:chgData name="Nick Wade" userId="S::nwade4@jh.edu::e2aaef43-2bee-4c37-bef8-1cbf5887e480" providerId="AD" clId="Web-{8B61839C-1EEE-B933-1A17-268DFE293090}" dt="2022-08-16T20:40:10.856" v="64" actId="20577"/>
          <ac:spMkLst>
            <pc:docMk/>
            <pc:sldMk cId="1237482702" sldId="293"/>
            <ac:spMk id="3" creationId="{9920BBBC-F10F-2C9D-D045-217E7BA9704D}"/>
          </ac:spMkLst>
        </pc:spChg>
      </pc:sldChg>
      <pc:sldChg chg="modSp">
        <pc:chgData name="Nick Wade" userId="S::nwade4@jh.edu::e2aaef43-2bee-4c37-bef8-1cbf5887e480" providerId="AD" clId="Web-{8B61839C-1EEE-B933-1A17-268DFE293090}" dt="2022-08-16T20:41:31.733" v="100" actId="20577"/>
        <pc:sldMkLst>
          <pc:docMk/>
          <pc:sldMk cId="2761866723" sldId="294"/>
        </pc:sldMkLst>
        <pc:spChg chg="mod">
          <ac:chgData name="Nick Wade" userId="S::nwade4@jh.edu::e2aaef43-2bee-4c37-bef8-1cbf5887e480" providerId="AD" clId="Web-{8B61839C-1EEE-B933-1A17-268DFE293090}" dt="2022-08-16T20:41:31.733" v="100" actId="20577"/>
          <ac:spMkLst>
            <pc:docMk/>
            <pc:sldMk cId="2761866723" sldId="294"/>
            <ac:spMk id="3" creationId="{1F1D08BB-7F18-DBDC-8AAE-0CF025704C06}"/>
          </ac:spMkLst>
        </pc:spChg>
      </pc:sldChg>
      <pc:sldChg chg="addSp delSp modSp new">
        <pc:chgData name="Nick Wade" userId="S::nwade4@jh.edu::e2aaef43-2bee-4c37-bef8-1cbf5887e480" providerId="AD" clId="Web-{8B61839C-1EEE-B933-1A17-268DFE293090}" dt="2022-08-16T20:55:27.496" v="141" actId="1076"/>
        <pc:sldMkLst>
          <pc:docMk/>
          <pc:sldMk cId="1975029967" sldId="304"/>
        </pc:sldMkLst>
        <pc:spChg chg="mod">
          <ac:chgData name="Nick Wade" userId="S::nwade4@jh.edu::e2aaef43-2bee-4c37-bef8-1cbf5887e480" providerId="AD" clId="Web-{8B61839C-1EEE-B933-1A17-268DFE293090}" dt="2022-08-16T20:55:22.120" v="139" actId="20577"/>
          <ac:spMkLst>
            <pc:docMk/>
            <pc:sldMk cId="1975029967" sldId="304"/>
            <ac:spMk id="2" creationId="{12FB0A72-4570-964C-F579-B4E198A06DF1}"/>
          </ac:spMkLst>
        </pc:spChg>
        <pc:spChg chg="del">
          <ac:chgData name="Nick Wade" userId="S::nwade4@jh.edu::e2aaef43-2bee-4c37-bef8-1cbf5887e480" providerId="AD" clId="Web-{8B61839C-1EEE-B933-1A17-268DFE293090}" dt="2022-08-16T20:55:09.636" v="110"/>
          <ac:spMkLst>
            <pc:docMk/>
            <pc:sldMk cId="1975029967" sldId="304"/>
            <ac:spMk id="3" creationId="{C40920CB-D558-8781-704D-AF37E900783B}"/>
          </ac:spMkLst>
        </pc:spChg>
        <pc:picChg chg="add mod ord">
          <ac:chgData name="Nick Wade" userId="S::nwade4@jh.edu::e2aaef43-2bee-4c37-bef8-1cbf5887e480" providerId="AD" clId="Web-{8B61839C-1EEE-B933-1A17-268DFE293090}" dt="2022-08-16T20:55:27.496" v="141" actId="1076"/>
          <ac:picMkLst>
            <pc:docMk/>
            <pc:sldMk cId="1975029967" sldId="304"/>
            <ac:picMk id="4" creationId="{3E4160BA-6AF5-D255-AFCF-E7FC95EF14D5}"/>
          </ac:picMkLst>
        </pc:picChg>
      </pc:sldChg>
    </pc:docChg>
  </pc:docChgLst>
  <pc:docChgLst>
    <pc:chgData name="Christian Ortiz" userId="S::cortiz10@jh.edu::66fc400a-60a1-423e-a237-b5bcd7d6d036" providerId="AD" clId="Web-{8CC68F58-20E6-9A82-AAD8-B3290B1BA4C6}"/>
    <pc:docChg chg="addSld">
      <pc:chgData name="Christian Ortiz" userId="S::cortiz10@jh.edu::66fc400a-60a1-423e-a237-b5bcd7d6d036" providerId="AD" clId="Web-{8CC68F58-20E6-9A82-AAD8-B3290B1BA4C6}" dt="2022-08-14T14:42:01.536" v="1"/>
      <pc:docMkLst>
        <pc:docMk/>
      </pc:docMkLst>
      <pc:sldChg chg="new">
        <pc:chgData name="Christian Ortiz" userId="S::cortiz10@jh.edu::66fc400a-60a1-423e-a237-b5bcd7d6d036" providerId="AD" clId="Web-{8CC68F58-20E6-9A82-AAD8-B3290B1BA4C6}" dt="2022-08-14T14:41:58.927" v="0"/>
        <pc:sldMkLst>
          <pc:docMk/>
          <pc:sldMk cId="897107458" sldId="257"/>
        </pc:sldMkLst>
      </pc:sldChg>
      <pc:sldChg chg="new">
        <pc:chgData name="Christian Ortiz" userId="S::cortiz10@jh.edu::66fc400a-60a1-423e-a237-b5bcd7d6d036" providerId="AD" clId="Web-{8CC68F58-20E6-9A82-AAD8-B3290B1BA4C6}" dt="2022-08-14T14:42:01.536" v="1"/>
        <pc:sldMkLst>
          <pc:docMk/>
          <pc:sldMk cId="2318754990" sldId="258"/>
        </pc:sldMkLst>
      </pc:sldChg>
    </pc:docChg>
  </pc:docChgLst>
  <pc:docChgLst>
    <pc:chgData name="Christian Ortiz" userId="S::cortiz10@jh.edu::66fc400a-60a1-423e-a237-b5bcd7d6d036" providerId="AD" clId="Web-{2AA41F95-4BDD-1493-CDCF-6527804FCBB7}"/>
    <pc:docChg chg="addSld modSld sldOrd">
      <pc:chgData name="Christian Ortiz" userId="S::cortiz10@jh.edu::66fc400a-60a1-423e-a237-b5bcd7d6d036" providerId="AD" clId="Web-{2AA41F95-4BDD-1493-CDCF-6527804FCBB7}" dt="2022-08-15T15:18:13.048" v="363"/>
      <pc:docMkLst>
        <pc:docMk/>
      </pc:docMkLst>
      <pc:sldChg chg="modSp">
        <pc:chgData name="Christian Ortiz" userId="S::cortiz10@jh.edu::66fc400a-60a1-423e-a237-b5bcd7d6d036" providerId="AD" clId="Web-{2AA41F95-4BDD-1493-CDCF-6527804FCBB7}" dt="2022-08-15T13:10:37.224" v="136" actId="20577"/>
        <pc:sldMkLst>
          <pc:docMk/>
          <pc:sldMk cId="2931624578" sldId="263"/>
        </pc:sldMkLst>
        <pc:spChg chg="mod">
          <ac:chgData name="Christian Ortiz" userId="S::cortiz10@jh.edu::66fc400a-60a1-423e-a237-b5bcd7d6d036" providerId="AD" clId="Web-{2AA41F95-4BDD-1493-CDCF-6527804FCBB7}" dt="2022-08-15T13:10:37.224" v="136" actId="20577"/>
          <ac:spMkLst>
            <pc:docMk/>
            <pc:sldMk cId="2931624578" sldId="263"/>
            <ac:spMk id="3" creationId="{F952525B-C1F1-14DB-E312-B194A1302562}"/>
          </ac:spMkLst>
        </pc:spChg>
      </pc:sldChg>
      <pc:sldChg chg="addSp delSp modSp mod modClrScheme chgLayout">
        <pc:chgData name="Christian Ortiz" userId="S::cortiz10@jh.edu::66fc400a-60a1-423e-a237-b5bcd7d6d036" providerId="AD" clId="Web-{2AA41F95-4BDD-1493-CDCF-6527804FCBB7}" dt="2022-08-15T14:56:29.366" v="320" actId="14100"/>
        <pc:sldMkLst>
          <pc:docMk/>
          <pc:sldMk cId="1428458186" sldId="272"/>
        </pc:sldMkLst>
        <pc:spChg chg="mod ord">
          <ac:chgData name="Christian Ortiz" userId="S::cortiz10@jh.edu::66fc400a-60a1-423e-a237-b5bcd7d6d036" providerId="AD" clId="Web-{2AA41F95-4BDD-1493-CDCF-6527804FCBB7}" dt="2022-08-15T13:20:20.648" v="138"/>
          <ac:spMkLst>
            <pc:docMk/>
            <pc:sldMk cId="1428458186" sldId="272"/>
            <ac:spMk id="2" creationId="{FFC9AF18-05B9-9483-CF52-E90EFDD79A4D}"/>
          </ac:spMkLst>
        </pc:spChg>
        <pc:spChg chg="mod ord">
          <ac:chgData name="Christian Ortiz" userId="S::cortiz10@jh.edu::66fc400a-60a1-423e-a237-b5bcd7d6d036" providerId="AD" clId="Web-{2AA41F95-4BDD-1493-CDCF-6527804FCBB7}" dt="2022-08-15T14:56:19.741" v="319" actId="1076"/>
          <ac:spMkLst>
            <pc:docMk/>
            <pc:sldMk cId="1428458186" sldId="272"/>
            <ac:spMk id="4" creationId="{09E0F1D9-347F-DA9A-06E3-1F82B08D5696}"/>
          </ac:spMkLst>
        </pc:spChg>
        <pc:spChg chg="del">
          <ac:chgData name="Christian Ortiz" userId="S::cortiz10@jh.edu::66fc400a-60a1-423e-a237-b5bcd7d6d036" providerId="AD" clId="Web-{2AA41F95-4BDD-1493-CDCF-6527804FCBB7}" dt="2022-08-15T13:20:01.522" v="137"/>
          <ac:spMkLst>
            <pc:docMk/>
            <pc:sldMk cId="1428458186" sldId="272"/>
            <ac:spMk id="7" creationId="{365093BA-CCEC-FCEE-E09B-6B854E49B07D}"/>
          </ac:spMkLst>
        </pc:spChg>
        <pc:picChg chg="add mod">
          <ac:chgData name="Christian Ortiz" userId="S::cortiz10@jh.edu::66fc400a-60a1-423e-a237-b5bcd7d6d036" providerId="AD" clId="Web-{2AA41F95-4BDD-1493-CDCF-6527804FCBB7}" dt="2022-08-15T14:56:29.366" v="320" actId="14100"/>
          <ac:picMkLst>
            <pc:docMk/>
            <pc:sldMk cId="1428458186" sldId="272"/>
            <ac:picMk id="3" creationId="{BA8077B8-C593-9589-02DC-7C33D4E492FF}"/>
          </ac:picMkLst>
        </pc:picChg>
        <pc:picChg chg="mod ord">
          <ac:chgData name="Christian Ortiz" userId="S::cortiz10@jh.edu::66fc400a-60a1-423e-a237-b5bcd7d6d036" providerId="AD" clId="Web-{2AA41F95-4BDD-1493-CDCF-6527804FCBB7}" dt="2022-08-15T14:55:55.615" v="314" actId="1076"/>
          <ac:picMkLst>
            <pc:docMk/>
            <pc:sldMk cId="1428458186" sldId="272"/>
            <ac:picMk id="5" creationId="{D4878B72-645E-CD3A-7CE5-9FC864AE27E9}"/>
          </ac:picMkLst>
        </pc:picChg>
      </pc:sldChg>
      <pc:sldChg chg="modSp">
        <pc:chgData name="Christian Ortiz" userId="S::cortiz10@jh.edu::66fc400a-60a1-423e-a237-b5bcd7d6d036" providerId="AD" clId="Web-{2AA41F95-4BDD-1493-CDCF-6527804FCBB7}" dt="2022-08-15T13:08:04.091" v="95" actId="20577"/>
        <pc:sldMkLst>
          <pc:docMk/>
          <pc:sldMk cId="817255992" sldId="273"/>
        </pc:sldMkLst>
        <pc:spChg chg="mod">
          <ac:chgData name="Christian Ortiz" userId="S::cortiz10@jh.edu::66fc400a-60a1-423e-a237-b5bcd7d6d036" providerId="AD" clId="Web-{2AA41F95-4BDD-1493-CDCF-6527804FCBB7}" dt="2022-08-15T13:08:04.091" v="95" actId="20577"/>
          <ac:spMkLst>
            <pc:docMk/>
            <pc:sldMk cId="817255992" sldId="273"/>
            <ac:spMk id="2" creationId="{2420C99F-EE26-3E3E-CBDE-177D32327418}"/>
          </ac:spMkLst>
        </pc:spChg>
        <pc:spChg chg="mod">
          <ac:chgData name="Christian Ortiz" userId="S::cortiz10@jh.edu::66fc400a-60a1-423e-a237-b5bcd7d6d036" providerId="AD" clId="Web-{2AA41F95-4BDD-1493-CDCF-6527804FCBB7}" dt="2022-08-15T13:00:55.692" v="90" actId="14100"/>
          <ac:spMkLst>
            <pc:docMk/>
            <pc:sldMk cId="817255992" sldId="273"/>
            <ac:spMk id="3" creationId="{3FAA6DB0-AA92-CE65-0D56-00272AB46589}"/>
          </ac:spMkLst>
        </pc:spChg>
      </pc:sldChg>
      <pc:sldChg chg="modSp">
        <pc:chgData name="Christian Ortiz" userId="S::cortiz10@jh.edu::66fc400a-60a1-423e-a237-b5bcd7d6d036" providerId="AD" clId="Web-{2AA41F95-4BDD-1493-CDCF-6527804FCBB7}" dt="2022-08-15T12:59:39.204" v="49" actId="20577"/>
        <pc:sldMkLst>
          <pc:docMk/>
          <pc:sldMk cId="2375359307" sldId="276"/>
        </pc:sldMkLst>
        <pc:spChg chg="mod">
          <ac:chgData name="Christian Ortiz" userId="S::cortiz10@jh.edu::66fc400a-60a1-423e-a237-b5bcd7d6d036" providerId="AD" clId="Web-{2AA41F95-4BDD-1493-CDCF-6527804FCBB7}" dt="2022-08-15T12:59:39.204" v="49" actId="20577"/>
          <ac:spMkLst>
            <pc:docMk/>
            <pc:sldMk cId="2375359307" sldId="276"/>
            <ac:spMk id="2" creationId="{3FEDE7AE-68E1-4E8C-F009-440CFA964423}"/>
          </ac:spMkLst>
        </pc:spChg>
      </pc:sldChg>
      <pc:sldChg chg="modSp">
        <pc:chgData name="Christian Ortiz" userId="S::cortiz10@jh.edu::66fc400a-60a1-423e-a237-b5bcd7d6d036" providerId="AD" clId="Web-{2AA41F95-4BDD-1493-CDCF-6527804FCBB7}" dt="2022-08-15T13:08:21.983" v="102" actId="20577"/>
        <pc:sldMkLst>
          <pc:docMk/>
          <pc:sldMk cId="133898008" sldId="277"/>
        </pc:sldMkLst>
        <pc:spChg chg="mod">
          <ac:chgData name="Christian Ortiz" userId="S::cortiz10@jh.edu::66fc400a-60a1-423e-a237-b5bcd7d6d036" providerId="AD" clId="Web-{2AA41F95-4BDD-1493-CDCF-6527804FCBB7}" dt="2022-08-15T13:08:21.983" v="102" actId="20577"/>
          <ac:spMkLst>
            <pc:docMk/>
            <pc:sldMk cId="133898008" sldId="277"/>
            <ac:spMk id="2" creationId="{BB9238F5-27F9-D228-DAF2-953B0A3EC8B3}"/>
          </ac:spMkLst>
        </pc:spChg>
      </pc:sldChg>
      <pc:sldChg chg="new">
        <pc:chgData name="Christian Ortiz" userId="S::cortiz10@jh.edu::66fc400a-60a1-423e-a237-b5bcd7d6d036" providerId="AD" clId="Web-{2AA41F95-4BDD-1493-CDCF-6527804FCBB7}" dt="2022-08-15T12:52:55.182" v="0"/>
        <pc:sldMkLst>
          <pc:docMk/>
          <pc:sldMk cId="2495903437" sldId="279"/>
        </pc:sldMkLst>
      </pc:sldChg>
      <pc:sldChg chg="delSp modSp new mod modClrScheme chgLayout">
        <pc:chgData name="Christian Ortiz" userId="S::cortiz10@jh.edu::66fc400a-60a1-423e-a237-b5bcd7d6d036" providerId="AD" clId="Web-{2AA41F95-4BDD-1493-CDCF-6527804FCBB7}" dt="2022-08-15T15:12:30.131" v="337" actId="20577"/>
        <pc:sldMkLst>
          <pc:docMk/>
          <pc:sldMk cId="4186035842" sldId="280"/>
        </pc:sldMkLst>
        <pc:spChg chg="mod ord">
          <ac:chgData name="Christian Ortiz" userId="S::cortiz10@jh.edu::66fc400a-60a1-423e-a237-b5bcd7d6d036" providerId="AD" clId="Web-{2AA41F95-4BDD-1493-CDCF-6527804FCBB7}" dt="2022-08-15T12:58:10.793" v="22"/>
          <ac:spMkLst>
            <pc:docMk/>
            <pc:sldMk cId="4186035842" sldId="280"/>
            <ac:spMk id="2" creationId="{FD5BB931-6273-F59C-7E17-4991B3C6A852}"/>
          </ac:spMkLst>
        </pc:spChg>
        <pc:spChg chg="mod ord">
          <ac:chgData name="Christian Ortiz" userId="S::cortiz10@jh.edu::66fc400a-60a1-423e-a237-b5bcd7d6d036" providerId="AD" clId="Web-{2AA41F95-4BDD-1493-CDCF-6527804FCBB7}" dt="2022-08-15T15:12:30.131" v="337" actId="20577"/>
          <ac:spMkLst>
            <pc:docMk/>
            <pc:sldMk cId="4186035842" sldId="280"/>
            <ac:spMk id="3" creationId="{1A4D8C1D-0B47-1EEF-68C9-BE2D4BD4F7C6}"/>
          </ac:spMkLst>
        </pc:spChg>
        <pc:spChg chg="del">
          <ac:chgData name="Christian Ortiz" userId="S::cortiz10@jh.edu::66fc400a-60a1-423e-a237-b5bcd7d6d036" providerId="AD" clId="Web-{2AA41F95-4BDD-1493-CDCF-6527804FCBB7}" dt="2022-08-15T12:58:10.793" v="22"/>
          <ac:spMkLst>
            <pc:docMk/>
            <pc:sldMk cId="4186035842" sldId="280"/>
            <ac:spMk id="4" creationId="{7CE5BF7A-81C3-58AA-3156-5C0862DC6671}"/>
          </ac:spMkLst>
        </pc:spChg>
      </pc:sldChg>
      <pc:sldChg chg="addSp delSp modSp new ord">
        <pc:chgData name="Christian Ortiz" userId="S::cortiz10@jh.edu::66fc400a-60a1-423e-a237-b5bcd7d6d036" providerId="AD" clId="Web-{2AA41F95-4BDD-1493-CDCF-6527804FCBB7}" dt="2022-08-15T15:18:13.048" v="363"/>
        <pc:sldMkLst>
          <pc:docMk/>
          <pc:sldMk cId="2885717514" sldId="281"/>
        </pc:sldMkLst>
        <pc:spChg chg="mod">
          <ac:chgData name="Christian Ortiz" userId="S::cortiz10@jh.edu::66fc400a-60a1-423e-a237-b5bcd7d6d036" providerId="AD" clId="Web-{2AA41F95-4BDD-1493-CDCF-6527804FCBB7}" dt="2022-08-15T15:18:11.235" v="362" actId="20577"/>
          <ac:spMkLst>
            <pc:docMk/>
            <pc:sldMk cId="2885717514" sldId="281"/>
            <ac:spMk id="2" creationId="{358E73FF-4D36-2F85-6A67-FE6F5753B49F}"/>
          </ac:spMkLst>
        </pc:spChg>
        <pc:spChg chg="mod">
          <ac:chgData name="Christian Ortiz" userId="S::cortiz10@jh.edu::66fc400a-60a1-423e-a237-b5bcd7d6d036" providerId="AD" clId="Web-{2AA41F95-4BDD-1493-CDCF-6527804FCBB7}" dt="2022-08-15T14:53:48.486" v="302" actId="20577"/>
          <ac:spMkLst>
            <pc:docMk/>
            <pc:sldMk cId="2885717514" sldId="281"/>
            <ac:spMk id="3" creationId="{7D87061F-BD44-88A4-FA4D-B33975E8E5F4}"/>
          </ac:spMkLst>
        </pc:spChg>
        <pc:picChg chg="add mod">
          <ac:chgData name="Christian Ortiz" userId="S::cortiz10@jh.edu::66fc400a-60a1-423e-a237-b5bcd7d6d036" providerId="AD" clId="Web-{2AA41F95-4BDD-1493-CDCF-6527804FCBB7}" dt="2022-08-15T14:24:19.071" v="249" actId="1076"/>
          <ac:picMkLst>
            <pc:docMk/>
            <pc:sldMk cId="2885717514" sldId="281"/>
            <ac:picMk id="4" creationId="{E97E09F9-491D-24AC-83B2-491F5E1E2C9C}"/>
          </ac:picMkLst>
        </pc:picChg>
        <pc:picChg chg="add mod">
          <ac:chgData name="Christian Ortiz" userId="S::cortiz10@jh.edu::66fc400a-60a1-423e-a237-b5bcd7d6d036" providerId="AD" clId="Web-{2AA41F95-4BDD-1493-CDCF-6527804FCBB7}" dt="2022-08-15T14:27:01.701" v="258" actId="14100"/>
          <ac:picMkLst>
            <pc:docMk/>
            <pc:sldMk cId="2885717514" sldId="281"/>
            <ac:picMk id="5" creationId="{93E519FD-FDA9-E52F-E7D5-796DCEB229FA}"/>
          </ac:picMkLst>
        </pc:picChg>
        <pc:picChg chg="add del mod">
          <ac:chgData name="Christian Ortiz" userId="S::cortiz10@jh.edu::66fc400a-60a1-423e-a237-b5bcd7d6d036" providerId="AD" clId="Web-{2AA41F95-4BDD-1493-CDCF-6527804FCBB7}" dt="2022-08-15T15:18:13.048" v="363"/>
          <ac:picMkLst>
            <pc:docMk/>
            <pc:sldMk cId="2885717514" sldId="281"/>
            <ac:picMk id="6" creationId="{35A06ACD-AD82-593E-B75B-380944AB969B}"/>
          </ac:picMkLst>
        </pc:picChg>
      </pc:sldChg>
      <pc:sldChg chg="addSp delSp modSp new">
        <pc:chgData name="Christian Ortiz" userId="S::cortiz10@jh.edu::66fc400a-60a1-423e-a237-b5bcd7d6d036" providerId="AD" clId="Web-{2AA41F95-4BDD-1493-CDCF-6527804FCBB7}" dt="2022-08-15T15:15:53.137" v="361" actId="20577"/>
        <pc:sldMkLst>
          <pc:docMk/>
          <pc:sldMk cId="2007074535" sldId="282"/>
        </pc:sldMkLst>
        <pc:spChg chg="mod">
          <ac:chgData name="Christian Ortiz" userId="S::cortiz10@jh.edu::66fc400a-60a1-423e-a237-b5bcd7d6d036" providerId="AD" clId="Web-{2AA41F95-4BDD-1493-CDCF-6527804FCBB7}" dt="2022-08-15T15:15:53.137" v="361" actId="20577"/>
          <ac:spMkLst>
            <pc:docMk/>
            <pc:sldMk cId="2007074535" sldId="282"/>
            <ac:spMk id="2" creationId="{B98511C9-8190-509B-A145-8A695BBC1E71}"/>
          </ac:spMkLst>
        </pc:spChg>
        <pc:spChg chg="del">
          <ac:chgData name="Christian Ortiz" userId="S::cortiz10@jh.edu::66fc400a-60a1-423e-a237-b5bcd7d6d036" providerId="AD" clId="Web-{2AA41F95-4BDD-1493-CDCF-6527804FCBB7}" dt="2022-08-15T14:41:57.839" v="260"/>
          <ac:spMkLst>
            <pc:docMk/>
            <pc:sldMk cId="2007074535" sldId="282"/>
            <ac:spMk id="3" creationId="{B494AB0E-E0A3-D1BC-9E4A-548E4F094226}"/>
          </ac:spMkLst>
        </pc:spChg>
        <pc:spChg chg="add del mod">
          <ac:chgData name="Christian Ortiz" userId="S::cortiz10@jh.edu::66fc400a-60a1-423e-a237-b5bcd7d6d036" providerId="AD" clId="Web-{2AA41F95-4BDD-1493-CDCF-6527804FCBB7}" dt="2022-08-15T14:43:37.826" v="269"/>
          <ac:spMkLst>
            <pc:docMk/>
            <pc:sldMk cId="2007074535" sldId="282"/>
            <ac:spMk id="8" creationId="{5EB2D516-410C-AA17-2EF4-5F980BAC30F8}"/>
          </ac:spMkLst>
        </pc:spChg>
        <pc:picChg chg="add del mod ord">
          <ac:chgData name="Christian Ortiz" userId="S::cortiz10@jh.edu::66fc400a-60a1-423e-a237-b5bcd7d6d036" providerId="AD" clId="Web-{2AA41F95-4BDD-1493-CDCF-6527804FCBB7}" dt="2022-08-15T14:43:36.982" v="268"/>
          <ac:picMkLst>
            <pc:docMk/>
            <pc:sldMk cId="2007074535" sldId="282"/>
            <ac:picMk id="4" creationId="{3883CB27-E467-3F7B-85A4-AA561F5B510C}"/>
          </ac:picMkLst>
        </pc:picChg>
        <pc:picChg chg="add mod">
          <ac:chgData name="Christian Ortiz" userId="S::cortiz10@jh.edu::66fc400a-60a1-423e-a237-b5bcd7d6d036" providerId="AD" clId="Web-{2AA41F95-4BDD-1493-CDCF-6527804FCBB7}" dt="2022-08-15T14:42:33.168" v="267" actId="1076"/>
          <ac:picMkLst>
            <pc:docMk/>
            <pc:sldMk cId="2007074535" sldId="282"/>
            <ac:picMk id="6" creationId="{8A6D5747-E64B-92B1-8E53-4CAA1EE86B4C}"/>
          </ac:picMkLst>
        </pc:picChg>
        <pc:picChg chg="add mod ord">
          <ac:chgData name="Christian Ortiz" userId="S::cortiz10@jh.edu::66fc400a-60a1-423e-a237-b5bcd7d6d036" providerId="AD" clId="Web-{2AA41F95-4BDD-1493-CDCF-6527804FCBB7}" dt="2022-08-15T14:43:44.467" v="271" actId="14100"/>
          <ac:picMkLst>
            <pc:docMk/>
            <pc:sldMk cId="2007074535" sldId="282"/>
            <ac:picMk id="9" creationId="{395986D9-6CDC-AFAF-87EC-D70D4DF72BB7}"/>
          </ac:picMkLst>
        </pc:picChg>
      </pc:sldChg>
      <pc:sldChg chg="new">
        <pc:chgData name="Christian Ortiz" userId="S::cortiz10@jh.edu::66fc400a-60a1-423e-a237-b5bcd7d6d036" providerId="AD" clId="Web-{2AA41F95-4BDD-1493-CDCF-6527804FCBB7}" dt="2022-08-15T15:14:46.745" v="338"/>
        <pc:sldMkLst>
          <pc:docMk/>
          <pc:sldMk cId="3960631755" sldId="283"/>
        </pc:sldMkLst>
      </pc:sldChg>
    </pc:docChg>
  </pc:docChgLst>
  <pc:docChgLst>
    <pc:chgData name="Nick Wade" userId="S::nwade4@jh.edu::e2aaef43-2bee-4c37-bef8-1cbf5887e480" providerId="AD" clId="Web-{B3630F1E-A5BA-8C12-A4BE-7B7AA5D3BECE}"/>
    <pc:docChg chg="modSld">
      <pc:chgData name="Nick Wade" userId="S::nwade4@jh.edu::e2aaef43-2bee-4c37-bef8-1cbf5887e480" providerId="AD" clId="Web-{B3630F1E-A5BA-8C12-A4BE-7B7AA5D3BECE}" dt="2022-08-16T20:21:53.414" v="19" actId="20577"/>
      <pc:docMkLst>
        <pc:docMk/>
      </pc:docMkLst>
      <pc:sldChg chg="modSp">
        <pc:chgData name="Nick Wade" userId="S::nwade4@jh.edu::e2aaef43-2bee-4c37-bef8-1cbf5887e480" providerId="AD" clId="Web-{B3630F1E-A5BA-8C12-A4BE-7B7AA5D3BECE}" dt="2022-08-16T20:21:53.414" v="19" actId="20577"/>
        <pc:sldMkLst>
          <pc:docMk/>
          <pc:sldMk cId="2817998074" sldId="289"/>
        </pc:sldMkLst>
        <pc:spChg chg="mod">
          <ac:chgData name="Nick Wade" userId="S::nwade4@jh.edu::e2aaef43-2bee-4c37-bef8-1cbf5887e480" providerId="AD" clId="Web-{B3630F1E-A5BA-8C12-A4BE-7B7AA5D3BECE}" dt="2022-08-16T20:21:53.414" v="19" actId="20577"/>
          <ac:spMkLst>
            <pc:docMk/>
            <pc:sldMk cId="2817998074" sldId="289"/>
            <ac:spMk id="11" creationId="{579C1655-98FA-6029-0775-F82B0809FF73}"/>
          </ac:spMkLst>
        </pc:spChg>
      </pc:sldChg>
    </pc:docChg>
  </pc:docChgLst>
  <pc:docChgLst>
    <pc:chgData name="Christian Ortiz" userId="S::cortiz10@jh.edu::66fc400a-60a1-423e-a237-b5bcd7d6d036" providerId="AD" clId="Web-{AAA8C726-AA60-422B-F946-BCEFE8D2E392}"/>
    <pc:docChg chg="addSld delSld modSld sldOrd">
      <pc:chgData name="Christian Ortiz" userId="S::cortiz10@jh.edu::66fc400a-60a1-423e-a237-b5bcd7d6d036" providerId="AD" clId="Web-{AAA8C726-AA60-422B-F946-BCEFE8D2E392}" dt="2022-08-15T23:53:19.166" v="534"/>
      <pc:docMkLst>
        <pc:docMk/>
      </pc:docMkLst>
      <pc:sldChg chg="modSp">
        <pc:chgData name="Christian Ortiz" userId="S::cortiz10@jh.edu::66fc400a-60a1-423e-a237-b5bcd7d6d036" providerId="AD" clId="Web-{AAA8C726-AA60-422B-F946-BCEFE8D2E392}" dt="2022-08-15T19:42:38.784" v="288" actId="20577"/>
        <pc:sldMkLst>
          <pc:docMk/>
          <pc:sldMk cId="897107458" sldId="257"/>
        </pc:sldMkLst>
        <pc:spChg chg="mod">
          <ac:chgData name="Christian Ortiz" userId="S::cortiz10@jh.edu::66fc400a-60a1-423e-a237-b5bcd7d6d036" providerId="AD" clId="Web-{AAA8C726-AA60-422B-F946-BCEFE8D2E392}" dt="2022-08-15T19:42:38.784" v="288" actId="20577"/>
          <ac:spMkLst>
            <pc:docMk/>
            <pc:sldMk cId="897107458" sldId="257"/>
            <ac:spMk id="3" creationId="{1EEB545D-A5F9-EFFD-ED65-ADBFF16BDDED}"/>
          </ac:spMkLst>
        </pc:spChg>
      </pc:sldChg>
      <pc:sldChg chg="modSp">
        <pc:chgData name="Christian Ortiz" userId="S::cortiz10@jh.edu::66fc400a-60a1-423e-a237-b5bcd7d6d036" providerId="AD" clId="Web-{AAA8C726-AA60-422B-F946-BCEFE8D2E392}" dt="2022-08-15T19:43:16.706" v="300" actId="20577"/>
        <pc:sldMkLst>
          <pc:docMk/>
          <pc:sldMk cId="2318754990" sldId="258"/>
        </pc:sldMkLst>
        <pc:spChg chg="mod">
          <ac:chgData name="Christian Ortiz" userId="S::cortiz10@jh.edu::66fc400a-60a1-423e-a237-b5bcd7d6d036" providerId="AD" clId="Web-{AAA8C726-AA60-422B-F946-BCEFE8D2E392}" dt="2022-08-15T19:42:35.737" v="287" actId="20577"/>
          <ac:spMkLst>
            <pc:docMk/>
            <pc:sldMk cId="2318754990" sldId="258"/>
            <ac:spMk id="2" creationId="{5A354B97-87B6-603D-6DDD-E627FAE289DA}"/>
          </ac:spMkLst>
        </pc:spChg>
        <pc:spChg chg="mod">
          <ac:chgData name="Christian Ortiz" userId="S::cortiz10@jh.edu::66fc400a-60a1-423e-a237-b5bcd7d6d036" providerId="AD" clId="Web-{AAA8C726-AA60-422B-F946-BCEFE8D2E392}" dt="2022-08-15T19:43:16.706" v="300" actId="20577"/>
          <ac:spMkLst>
            <pc:docMk/>
            <pc:sldMk cId="2318754990" sldId="258"/>
            <ac:spMk id="3" creationId="{8050771B-EE90-C38A-9645-CD31DF947660}"/>
          </ac:spMkLst>
        </pc:spChg>
      </pc:sldChg>
      <pc:sldChg chg="modSp">
        <pc:chgData name="Christian Ortiz" userId="S::cortiz10@jh.edu::66fc400a-60a1-423e-a237-b5bcd7d6d036" providerId="AD" clId="Web-{AAA8C726-AA60-422B-F946-BCEFE8D2E392}" dt="2022-08-15T19:21:06.852" v="198" actId="20577"/>
        <pc:sldMkLst>
          <pc:docMk/>
          <pc:sldMk cId="2391433913" sldId="259"/>
        </pc:sldMkLst>
        <pc:spChg chg="mod">
          <ac:chgData name="Christian Ortiz" userId="S::cortiz10@jh.edu::66fc400a-60a1-423e-a237-b5bcd7d6d036" providerId="AD" clId="Web-{AAA8C726-AA60-422B-F946-BCEFE8D2E392}" dt="2022-08-15T19:21:06.852" v="198" actId="20577"/>
          <ac:spMkLst>
            <pc:docMk/>
            <pc:sldMk cId="2391433913" sldId="259"/>
            <ac:spMk id="3" creationId="{5ABCBAA3-D432-C900-29C2-2C21A49BBB7D}"/>
          </ac:spMkLst>
        </pc:spChg>
      </pc:sldChg>
      <pc:sldChg chg="ord">
        <pc:chgData name="Christian Ortiz" userId="S::cortiz10@jh.edu::66fc400a-60a1-423e-a237-b5bcd7d6d036" providerId="AD" clId="Web-{AAA8C726-AA60-422B-F946-BCEFE8D2E392}" dt="2022-08-15T19:35:07.775" v="217"/>
        <pc:sldMkLst>
          <pc:docMk/>
          <pc:sldMk cId="2369452725" sldId="261"/>
        </pc:sldMkLst>
      </pc:sldChg>
      <pc:sldChg chg="modSp">
        <pc:chgData name="Christian Ortiz" userId="S::cortiz10@jh.edu::66fc400a-60a1-423e-a237-b5bcd7d6d036" providerId="AD" clId="Web-{AAA8C726-AA60-422B-F946-BCEFE8D2E392}" dt="2022-08-15T19:59:01.646" v="517" actId="20577"/>
        <pc:sldMkLst>
          <pc:docMk/>
          <pc:sldMk cId="71720904" sldId="264"/>
        </pc:sldMkLst>
        <pc:spChg chg="mod">
          <ac:chgData name="Christian Ortiz" userId="S::cortiz10@jh.edu::66fc400a-60a1-423e-a237-b5bcd7d6d036" providerId="AD" clId="Web-{AAA8C726-AA60-422B-F946-BCEFE8D2E392}" dt="2022-08-15T19:59:01.646" v="517" actId="20577"/>
          <ac:spMkLst>
            <pc:docMk/>
            <pc:sldMk cId="71720904" sldId="264"/>
            <ac:spMk id="3" creationId="{81BBD08F-6A37-EFC7-1A27-30A32402AE6F}"/>
          </ac:spMkLst>
        </pc:spChg>
      </pc:sldChg>
      <pc:sldChg chg="modSp">
        <pc:chgData name="Christian Ortiz" userId="S::cortiz10@jh.edu::66fc400a-60a1-423e-a237-b5bcd7d6d036" providerId="AD" clId="Web-{AAA8C726-AA60-422B-F946-BCEFE8D2E392}" dt="2022-08-15T20:01:07.524" v="519" actId="20577"/>
        <pc:sldMkLst>
          <pc:docMk/>
          <pc:sldMk cId="203247778" sldId="270"/>
        </pc:sldMkLst>
        <pc:spChg chg="mod">
          <ac:chgData name="Christian Ortiz" userId="S::cortiz10@jh.edu::66fc400a-60a1-423e-a237-b5bcd7d6d036" providerId="AD" clId="Web-{AAA8C726-AA60-422B-F946-BCEFE8D2E392}" dt="2022-08-15T20:01:07.524" v="519" actId="20577"/>
          <ac:spMkLst>
            <pc:docMk/>
            <pc:sldMk cId="203247778" sldId="270"/>
            <ac:spMk id="3" creationId="{A988A052-6331-5C03-DD73-0DCDFB701377}"/>
          </ac:spMkLst>
        </pc:spChg>
      </pc:sldChg>
      <pc:sldChg chg="modSp">
        <pc:chgData name="Christian Ortiz" userId="S::cortiz10@jh.edu::66fc400a-60a1-423e-a237-b5bcd7d6d036" providerId="AD" clId="Web-{AAA8C726-AA60-422B-F946-BCEFE8D2E392}" dt="2022-08-15T19:48:08.321" v="354" actId="20577"/>
        <pc:sldMkLst>
          <pc:docMk/>
          <pc:sldMk cId="2193174982" sldId="271"/>
        </pc:sldMkLst>
        <pc:spChg chg="mod">
          <ac:chgData name="Christian Ortiz" userId="S::cortiz10@jh.edu::66fc400a-60a1-423e-a237-b5bcd7d6d036" providerId="AD" clId="Web-{AAA8C726-AA60-422B-F946-BCEFE8D2E392}" dt="2022-08-15T19:48:08.321" v="354" actId="20577"/>
          <ac:spMkLst>
            <pc:docMk/>
            <pc:sldMk cId="2193174982" sldId="271"/>
            <ac:spMk id="3" creationId="{40C1BA8E-A98F-6CBD-854A-B6C14D5CEC6F}"/>
          </ac:spMkLst>
        </pc:spChg>
      </pc:sldChg>
      <pc:sldChg chg="modSp">
        <pc:chgData name="Christian Ortiz" userId="S::cortiz10@jh.edu::66fc400a-60a1-423e-a237-b5bcd7d6d036" providerId="AD" clId="Web-{AAA8C726-AA60-422B-F946-BCEFE8D2E392}" dt="2022-08-15T20:03:21.417" v="528" actId="1076"/>
        <pc:sldMkLst>
          <pc:docMk/>
          <pc:sldMk cId="1428458186" sldId="272"/>
        </pc:sldMkLst>
        <pc:spChg chg="mod">
          <ac:chgData name="Christian Ortiz" userId="S::cortiz10@jh.edu::66fc400a-60a1-423e-a237-b5bcd7d6d036" providerId="AD" clId="Web-{AAA8C726-AA60-422B-F946-BCEFE8D2E392}" dt="2022-08-15T19:40:47.578" v="263" actId="20577"/>
          <ac:spMkLst>
            <pc:docMk/>
            <pc:sldMk cId="1428458186" sldId="272"/>
            <ac:spMk id="2" creationId="{FFC9AF18-05B9-9483-CF52-E90EFDD79A4D}"/>
          </ac:spMkLst>
        </pc:spChg>
        <pc:spChg chg="mod ord">
          <ac:chgData name="Christian Ortiz" userId="S::cortiz10@jh.edu::66fc400a-60a1-423e-a237-b5bcd7d6d036" providerId="AD" clId="Web-{AAA8C726-AA60-422B-F946-BCEFE8D2E392}" dt="2022-08-15T20:03:18.839" v="527" actId="14100"/>
          <ac:spMkLst>
            <pc:docMk/>
            <pc:sldMk cId="1428458186" sldId="272"/>
            <ac:spMk id="4" creationId="{09E0F1D9-347F-DA9A-06E3-1F82B08D5696}"/>
          </ac:spMkLst>
        </pc:spChg>
        <pc:picChg chg="mod">
          <ac:chgData name="Christian Ortiz" userId="S::cortiz10@jh.edu::66fc400a-60a1-423e-a237-b5bcd7d6d036" providerId="AD" clId="Web-{AAA8C726-AA60-422B-F946-BCEFE8D2E392}" dt="2022-08-15T20:03:21.417" v="528" actId="1076"/>
          <ac:picMkLst>
            <pc:docMk/>
            <pc:sldMk cId="1428458186" sldId="272"/>
            <ac:picMk id="5" creationId="{D4878B72-645E-CD3A-7CE5-9FC864AE27E9}"/>
          </ac:picMkLst>
        </pc:picChg>
      </pc:sldChg>
      <pc:sldChg chg="modSp">
        <pc:chgData name="Christian Ortiz" userId="S::cortiz10@jh.edu::66fc400a-60a1-423e-a237-b5bcd7d6d036" providerId="AD" clId="Web-{AAA8C726-AA60-422B-F946-BCEFE8D2E392}" dt="2022-08-15T20:13:33.741" v="533" actId="1076"/>
        <pc:sldMkLst>
          <pc:docMk/>
          <pc:sldMk cId="2375359307" sldId="276"/>
        </pc:sldMkLst>
        <pc:picChg chg="mod">
          <ac:chgData name="Christian Ortiz" userId="S::cortiz10@jh.edu::66fc400a-60a1-423e-a237-b5bcd7d6d036" providerId="AD" clId="Web-{AAA8C726-AA60-422B-F946-BCEFE8D2E392}" dt="2022-08-15T20:13:33.741" v="533" actId="1076"/>
          <ac:picMkLst>
            <pc:docMk/>
            <pc:sldMk cId="2375359307" sldId="276"/>
            <ac:picMk id="5" creationId="{E01E3D25-393C-BF70-1698-0DC3E8E90B2B}"/>
          </ac:picMkLst>
        </pc:picChg>
      </pc:sldChg>
      <pc:sldChg chg="modSp">
        <pc:chgData name="Christian Ortiz" userId="S::cortiz10@jh.edu::66fc400a-60a1-423e-a237-b5bcd7d6d036" providerId="AD" clId="Web-{AAA8C726-AA60-422B-F946-BCEFE8D2E392}" dt="2022-08-15T19:40:02.640" v="245" actId="14100"/>
        <pc:sldMkLst>
          <pc:docMk/>
          <pc:sldMk cId="3471390622" sldId="278"/>
        </pc:sldMkLst>
        <pc:spChg chg="mod">
          <ac:chgData name="Christian Ortiz" userId="S::cortiz10@jh.edu::66fc400a-60a1-423e-a237-b5bcd7d6d036" providerId="AD" clId="Web-{AAA8C726-AA60-422B-F946-BCEFE8D2E392}" dt="2022-08-15T19:40:02.640" v="245" actId="14100"/>
          <ac:spMkLst>
            <pc:docMk/>
            <pc:sldMk cId="3471390622" sldId="278"/>
            <ac:spMk id="2" creationId="{55179050-C8FD-A0E5-08DC-5CFD492C6AA6}"/>
          </ac:spMkLst>
        </pc:spChg>
      </pc:sldChg>
      <pc:sldChg chg="del">
        <pc:chgData name="Christian Ortiz" userId="S::cortiz10@jh.edu::66fc400a-60a1-423e-a237-b5bcd7d6d036" providerId="AD" clId="Web-{AAA8C726-AA60-422B-F946-BCEFE8D2E392}" dt="2022-08-15T19:38:43.498" v="231"/>
        <pc:sldMkLst>
          <pc:docMk/>
          <pc:sldMk cId="2495903437" sldId="279"/>
        </pc:sldMkLst>
      </pc:sldChg>
      <pc:sldChg chg="modSp">
        <pc:chgData name="Christian Ortiz" userId="S::cortiz10@jh.edu::66fc400a-60a1-423e-a237-b5bcd7d6d036" providerId="AD" clId="Web-{AAA8C726-AA60-422B-F946-BCEFE8D2E392}" dt="2022-08-15T19:24:46.638" v="216" actId="20577"/>
        <pc:sldMkLst>
          <pc:docMk/>
          <pc:sldMk cId="4186035842" sldId="280"/>
        </pc:sldMkLst>
        <pc:spChg chg="mod">
          <ac:chgData name="Christian Ortiz" userId="S::cortiz10@jh.edu::66fc400a-60a1-423e-a237-b5bcd7d6d036" providerId="AD" clId="Web-{AAA8C726-AA60-422B-F946-BCEFE8D2E392}" dt="2022-08-15T19:24:46.638" v="216" actId="20577"/>
          <ac:spMkLst>
            <pc:docMk/>
            <pc:sldMk cId="4186035842" sldId="280"/>
            <ac:spMk id="3" creationId="{1A4D8C1D-0B47-1EEF-68C9-BE2D4BD4F7C6}"/>
          </ac:spMkLst>
        </pc:spChg>
      </pc:sldChg>
      <pc:sldChg chg="addSp delSp modSp">
        <pc:chgData name="Christian Ortiz" userId="S::cortiz10@jh.edu::66fc400a-60a1-423e-a237-b5bcd7d6d036" providerId="AD" clId="Web-{AAA8C726-AA60-422B-F946-BCEFE8D2E392}" dt="2022-08-15T20:06:53.890" v="532" actId="14100"/>
        <pc:sldMkLst>
          <pc:docMk/>
          <pc:sldMk cId="2007074535" sldId="282"/>
        </pc:sldMkLst>
        <pc:spChg chg="add del mod">
          <ac:chgData name="Christian Ortiz" userId="S::cortiz10@jh.edu::66fc400a-60a1-423e-a237-b5bcd7d6d036" providerId="AD" clId="Web-{AAA8C726-AA60-422B-F946-BCEFE8D2E392}" dt="2022-08-15T20:06:43.202" v="530"/>
          <ac:spMkLst>
            <pc:docMk/>
            <pc:sldMk cId="2007074535" sldId="282"/>
            <ac:spMk id="4" creationId="{DFF99F46-4B4B-243F-4754-ED2DA66882A7}"/>
          </ac:spMkLst>
        </pc:spChg>
        <pc:picChg chg="add mod ord">
          <ac:chgData name="Christian Ortiz" userId="S::cortiz10@jh.edu::66fc400a-60a1-423e-a237-b5bcd7d6d036" providerId="AD" clId="Web-{AAA8C726-AA60-422B-F946-BCEFE8D2E392}" dt="2022-08-15T20:06:53.890" v="532" actId="14100"/>
          <ac:picMkLst>
            <pc:docMk/>
            <pc:sldMk cId="2007074535" sldId="282"/>
            <ac:picMk id="5" creationId="{85C9B32D-3240-B5ED-9BC9-3FB0658EBA0D}"/>
          </ac:picMkLst>
        </pc:picChg>
        <pc:picChg chg="del">
          <ac:chgData name="Christian Ortiz" userId="S::cortiz10@jh.edu::66fc400a-60a1-423e-a237-b5bcd7d6d036" providerId="AD" clId="Web-{AAA8C726-AA60-422B-F946-BCEFE8D2E392}" dt="2022-08-15T20:06:42.264" v="529"/>
          <ac:picMkLst>
            <pc:docMk/>
            <pc:sldMk cId="2007074535" sldId="282"/>
            <ac:picMk id="9" creationId="{395986D9-6CDC-AFAF-87EC-D70D4DF72BB7}"/>
          </ac:picMkLst>
        </pc:picChg>
      </pc:sldChg>
      <pc:sldChg chg="modSp ord">
        <pc:chgData name="Christian Ortiz" userId="S::cortiz10@jh.edu::66fc400a-60a1-423e-a237-b5bcd7d6d036" providerId="AD" clId="Web-{AAA8C726-AA60-422B-F946-BCEFE8D2E392}" dt="2022-08-15T19:55:12.173" v="458" actId="20577"/>
        <pc:sldMkLst>
          <pc:docMk/>
          <pc:sldMk cId="3960631755" sldId="283"/>
        </pc:sldMkLst>
        <pc:spChg chg="mod">
          <ac:chgData name="Christian Ortiz" userId="S::cortiz10@jh.edu::66fc400a-60a1-423e-a237-b5bcd7d6d036" providerId="AD" clId="Web-{AAA8C726-AA60-422B-F946-BCEFE8D2E392}" dt="2022-08-15T19:00:35.954" v="93" actId="20577"/>
          <ac:spMkLst>
            <pc:docMk/>
            <pc:sldMk cId="3960631755" sldId="283"/>
            <ac:spMk id="2" creationId="{36227BB6-470B-4DF7-A291-4AFA79089AE6}"/>
          </ac:spMkLst>
        </pc:spChg>
        <pc:spChg chg="mod">
          <ac:chgData name="Christian Ortiz" userId="S::cortiz10@jh.edu::66fc400a-60a1-423e-a237-b5bcd7d6d036" providerId="AD" clId="Web-{AAA8C726-AA60-422B-F946-BCEFE8D2E392}" dt="2022-08-15T19:55:12.173" v="458" actId="20577"/>
          <ac:spMkLst>
            <pc:docMk/>
            <pc:sldMk cId="3960631755" sldId="283"/>
            <ac:spMk id="3" creationId="{840EA924-BB91-13BF-461A-C85A176DBB01}"/>
          </ac:spMkLst>
        </pc:spChg>
      </pc:sldChg>
      <pc:sldChg chg="new">
        <pc:chgData name="Christian Ortiz" userId="S::cortiz10@jh.edu::66fc400a-60a1-423e-a237-b5bcd7d6d036" providerId="AD" clId="Web-{AAA8C726-AA60-422B-F946-BCEFE8D2E392}" dt="2022-08-15T18:47:41.611" v="2"/>
        <pc:sldMkLst>
          <pc:docMk/>
          <pc:sldMk cId="1237482702" sldId="293"/>
        </pc:sldMkLst>
      </pc:sldChg>
      <pc:sldChg chg="modSp new">
        <pc:chgData name="Christian Ortiz" userId="S::cortiz10@jh.edu::66fc400a-60a1-423e-a237-b5bcd7d6d036" providerId="AD" clId="Web-{AAA8C726-AA60-422B-F946-BCEFE8D2E392}" dt="2022-08-15T18:50:37.161" v="7" actId="20577"/>
        <pc:sldMkLst>
          <pc:docMk/>
          <pc:sldMk cId="2761866723" sldId="294"/>
        </pc:sldMkLst>
        <pc:spChg chg="mod">
          <ac:chgData name="Christian Ortiz" userId="S::cortiz10@jh.edu::66fc400a-60a1-423e-a237-b5bcd7d6d036" providerId="AD" clId="Web-{AAA8C726-AA60-422B-F946-BCEFE8D2E392}" dt="2022-08-15T18:50:37.161" v="7" actId="20577"/>
          <ac:spMkLst>
            <pc:docMk/>
            <pc:sldMk cId="2761866723" sldId="294"/>
            <ac:spMk id="2" creationId="{59A6A4DE-0F8D-7A1C-2EE4-AD5684C8CB51}"/>
          </ac:spMkLst>
        </pc:spChg>
        <pc:spChg chg="mod">
          <ac:chgData name="Christian Ortiz" userId="S::cortiz10@jh.edu::66fc400a-60a1-423e-a237-b5bcd7d6d036" providerId="AD" clId="Web-{AAA8C726-AA60-422B-F946-BCEFE8D2E392}" dt="2022-08-15T18:50:35.958" v="6" actId="20577"/>
          <ac:spMkLst>
            <pc:docMk/>
            <pc:sldMk cId="2761866723" sldId="294"/>
            <ac:spMk id="3" creationId="{1F1D08BB-7F18-DBDC-8AAE-0CF025704C06}"/>
          </ac:spMkLst>
        </pc:spChg>
      </pc:sldChg>
      <pc:sldChg chg="modSp new">
        <pc:chgData name="Christian Ortiz" userId="S::cortiz10@jh.edu::66fc400a-60a1-423e-a237-b5bcd7d6d036" providerId="AD" clId="Web-{AAA8C726-AA60-422B-F946-BCEFE8D2E392}" dt="2022-08-15T18:51:20.521" v="19" actId="20577"/>
        <pc:sldMkLst>
          <pc:docMk/>
          <pc:sldMk cId="1211932037" sldId="295"/>
        </pc:sldMkLst>
        <pc:spChg chg="mod">
          <ac:chgData name="Christian Ortiz" userId="S::cortiz10@jh.edu::66fc400a-60a1-423e-a237-b5bcd7d6d036" providerId="AD" clId="Web-{AAA8C726-AA60-422B-F946-BCEFE8D2E392}" dt="2022-08-15T18:50:59.583" v="13" actId="20577"/>
          <ac:spMkLst>
            <pc:docMk/>
            <pc:sldMk cId="1211932037" sldId="295"/>
            <ac:spMk id="2" creationId="{4D41B82D-2272-D96F-6AC5-A375983142E1}"/>
          </ac:spMkLst>
        </pc:spChg>
        <pc:spChg chg="mod">
          <ac:chgData name="Christian Ortiz" userId="S::cortiz10@jh.edu::66fc400a-60a1-423e-a237-b5bcd7d6d036" providerId="AD" clId="Web-{AAA8C726-AA60-422B-F946-BCEFE8D2E392}" dt="2022-08-15T18:51:20.521" v="19" actId="20577"/>
          <ac:spMkLst>
            <pc:docMk/>
            <pc:sldMk cId="1211932037" sldId="295"/>
            <ac:spMk id="3" creationId="{B2C27466-F5D0-C95B-F336-E12B57DA2185}"/>
          </ac:spMkLst>
        </pc:spChg>
      </pc:sldChg>
      <pc:sldChg chg="addSp delSp modSp new mod modClrScheme chgLayout">
        <pc:chgData name="Christian Ortiz" userId="S::cortiz10@jh.edu::66fc400a-60a1-423e-a237-b5bcd7d6d036" providerId="AD" clId="Web-{AAA8C726-AA60-422B-F946-BCEFE8D2E392}" dt="2022-08-15T18:56:55.574" v="66" actId="20577"/>
        <pc:sldMkLst>
          <pc:docMk/>
          <pc:sldMk cId="2397798188" sldId="296"/>
        </pc:sldMkLst>
        <pc:spChg chg="mod ord">
          <ac:chgData name="Christian Ortiz" userId="S::cortiz10@jh.edu::66fc400a-60a1-423e-a237-b5bcd7d6d036" providerId="AD" clId="Web-{AAA8C726-AA60-422B-F946-BCEFE8D2E392}" dt="2022-08-15T18:56:55.574" v="66" actId="20577"/>
          <ac:spMkLst>
            <pc:docMk/>
            <pc:sldMk cId="2397798188" sldId="296"/>
            <ac:spMk id="2" creationId="{6DD4AD6D-146C-752B-DA18-6A614C66E51C}"/>
          </ac:spMkLst>
        </pc:spChg>
        <pc:spChg chg="del mod ord">
          <ac:chgData name="Christian Ortiz" userId="S::cortiz10@jh.edu::66fc400a-60a1-423e-a237-b5bcd7d6d036" providerId="AD" clId="Web-{AAA8C726-AA60-422B-F946-BCEFE8D2E392}" dt="2022-08-15T18:55:29.245" v="53"/>
          <ac:spMkLst>
            <pc:docMk/>
            <pc:sldMk cId="2397798188" sldId="296"/>
            <ac:spMk id="3" creationId="{AD7121B3-91B2-EF6F-7115-7C96244DA6F1}"/>
          </ac:spMkLst>
        </pc:spChg>
        <pc:spChg chg="del">
          <ac:chgData name="Christian Ortiz" userId="S::cortiz10@jh.edu::66fc400a-60a1-423e-a237-b5bcd7d6d036" providerId="AD" clId="Web-{AAA8C726-AA60-422B-F946-BCEFE8D2E392}" dt="2022-08-15T18:55:26.510" v="52"/>
          <ac:spMkLst>
            <pc:docMk/>
            <pc:sldMk cId="2397798188" sldId="296"/>
            <ac:spMk id="4" creationId="{292AB145-2757-50DE-1728-E3731C7CA329}"/>
          </ac:spMkLst>
        </pc:spChg>
        <pc:picChg chg="add mod ord">
          <ac:chgData name="Christian Ortiz" userId="S::cortiz10@jh.edu::66fc400a-60a1-423e-a237-b5bcd7d6d036" providerId="AD" clId="Web-{AAA8C726-AA60-422B-F946-BCEFE8D2E392}" dt="2022-08-15T18:55:29.245" v="53"/>
          <ac:picMkLst>
            <pc:docMk/>
            <pc:sldMk cId="2397798188" sldId="296"/>
            <ac:picMk id="5" creationId="{07DF4B67-C8E9-C663-E0B7-29132716192C}"/>
          </ac:picMkLst>
        </pc:picChg>
      </pc:sldChg>
      <pc:sldChg chg="addSp delSp modSp new">
        <pc:chgData name="Christian Ortiz" userId="S::cortiz10@jh.edu::66fc400a-60a1-423e-a237-b5bcd7d6d036" providerId="AD" clId="Web-{AAA8C726-AA60-422B-F946-BCEFE8D2E392}" dt="2022-08-15T19:48:22.509" v="359" actId="20577"/>
        <pc:sldMkLst>
          <pc:docMk/>
          <pc:sldMk cId="262423325" sldId="297"/>
        </pc:sldMkLst>
        <pc:spChg chg="mod">
          <ac:chgData name="Christian Ortiz" userId="S::cortiz10@jh.edu::66fc400a-60a1-423e-a237-b5bcd7d6d036" providerId="AD" clId="Web-{AAA8C726-AA60-422B-F946-BCEFE8D2E392}" dt="2022-08-15T19:48:22.509" v="359" actId="20577"/>
          <ac:spMkLst>
            <pc:docMk/>
            <pc:sldMk cId="262423325" sldId="297"/>
            <ac:spMk id="2" creationId="{97E6736E-B3EA-9C36-9A6B-FD17181ABAAA}"/>
          </ac:spMkLst>
        </pc:spChg>
        <pc:spChg chg="del">
          <ac:chgData name="Christian Ortiz" userId="S::cortiz10@jh.edu::66fc400a-60a1-423e-a237-b5bcd7d6d036" providerId="AD" clId="Web-{AAA8C726-AA60-422B-F946-BCEFE8D2E392}" dt="2022-08-15T18:57:02.950" v="68"/>
          <ac:spMkLst>
            <pc:docMk/>
            <pc:sldMk cId="262423325" sldId="297"/>
            <ac:spMk id="3" creationId="{D2B6A6C6-CE66-FC63-2854-CF2C7735AC44}"/>
          </ac:spMkLst>
        </pc:spChg>
        <pc:picChg chg="add mod ord">
          <ac:chgData name="Christian Ortiz" userId="S::cortiz10@jh.edu::66fc400a-60a1-423e-a237-b5bcd7d6d036" providerId="AD" clId="Web-{AAA8C726-AA60-422B-F946-BCEFE8D2E392}" dt="2022-08-15T18:57:13.278" v="71" actId="1076"/>
          <ac:picMkLst>
            <pc:docMk/>
            <pc:sldMk cId="262423325" sldId="297"/>
            <ac:picMk id="4" creationId="{51065136-73B7-C3EF-1A47-7D66A0DB3D4E}"/>
          </ac:picMkLst>
        </pc:picChg>
      </pc:sldChg>
      <pc:sldChg chg="new">
        <pc:chgData name="Christian Ortiz" userId="S::cortiz10@jh.edu::66fc400a-60a1-423e-a237-b5bcd7d6d036" providerId="AD" clId="Web-{AAA8C726-AA60-422B-F946-BCEFE8D2E392}" dt="2022-08-15T23:53:19.166" v="534"/>
        <pc:sldMkLst>
          <pc:docMk/>
          <pc:sldMk cId="1130126531" sldId="298"/>
        </pc:sldMkLst>
      </pc:sldChg>
    </pc:docChg>
  </pc:docChgLst>
  <pc:docChgLst>
    <pc:chgData name="Christian Ortiz" userId="S::cortiz10@jh.edu::66fc400a-60a1-423e-a237-b5bcd7d6d036" providerId="AD" clId="Web-{C9B390BB-558A-19F1-B379-6A741782172E}"/>
    <pc:docChg chg="delSld modSld sldOrd">
      <pc:chgData name="Christian Ortiz" userId="S::cortiz10@jh.edu::66fc400a-60a1-423e-a237-b5bcd7d6d036" providerId="AD" clId="Web-{C9B390BB-558A-19F1-B379-6A741782172E}" dt="2022-08-16T00:37:17.407" v="125" actId="20577"/>
      <pc:docMkLst>
        <pc:docMk/>
      </pc:docMkLst>
      <pc:sldChg chg="delSp modSp ord">
        <pc:chgData name="Christian Ortiz" userId="S::cortiz10@jh.edu::66fc400a-60a1-423e-a237-b5bcd7d6d036" providerId="AD" clId="Web-{C9B390BB-558A-19F1-B379-6A741782172E}" dt="2022-08-16T00:37:17.407" v="125" actId="20577"/>
        <pc:sldMkLst>
          <pc:docMk/>
          <pc:sldMk cId="2885717514" sldId="281"/>
        </pc:sldMkLst>
        <pc:spChg chg="mod">
          <ac:chgData name="Christian Ortiz" userId="S::cortiz10@jh.edu::66fc400a-60a1-423e-a237-b5bcd7d6d036" providerId="AD" clId="Web-{C9B390BB-558A-19F1-B379-6A741782172E}" dt="2022-08-16T00:37:17.407" v="125" actId="20577"/>
          <ac:spMkLst>
            <pc:docMk/>
            <pc:sldMk cId="2885717514" sldId="281"/>
            <ac:spMk id="3" creationId="{7D87061F-BD44-88A4-FA4D-B33975E8E5F4}"/>
          </ac:spMkLst>
        </pc:spChg>
        <pc:picChg chg="del">
          <ac:chgData name="Christian Ortiz" userId="S::cortiz10@jh.edu::66fc400a-60a1-423e-a237-b5bcd7d6d036" providerId="AD" clId="Web-{C9B390BB-558A-19F1-B379-6A741782172E}" dt="2022-08-16T00:37:08.359" v="121"/>
          <ac:picMkLst>
            <pc:docMk/>
            <pc:sldMk cId="2885717514" sldId="281"/>
            <ac:picMk id="5" creationId="{93E519FD-FDA9-E52F-E7D5-796DCEB229FA}"/>
          </ac:picMkLst>
        </pc:picChg>
      </pc:sldChg>
      <pc:sldChg chg="modSp">
        <pc:chgData name="Christian Ortiz" userId="S::cortiz10@jh.edu::66fc400a-60a1-423e-a237-b5bcd7d6d036" providerId="AD" clId="Web-{C9B390BB-558A-19F1-B379-6A741782172E}" dt="2022-08-16T00:03:36.364" v="120" actId="20577"/>
        <pc:sldMkLst>
          <pc:docMk/>
          <pc:sldMk cId="3960631755" sldId="283"/>
        </pc:sldMkLst>
        <pc:spChg chg="mod">
          <ac:chgData name="Christian Ortiz" userId="S::cortiz10@jh.edu::66fc400a-60a1-423e-a237-b5bcd7d6d036" providerId="AD" clId="Web-{C9B390BB-558A-19F1-B379-6A741782172E}" dt="2022-08-16T00:03:36.364" v="120" actId="20577"/>
          <ac:spMkLst>
            <pc:docMk/>
            <pc:sldMk cId="3960631755" sldId="283"/>
            <ac:spMk id="3" creationId="{840EA924-BB91-13BF-461A-C85A176DBB01}"/>
          </ac:spMkLst>
        </pc:spChg>
      </pc:sldChg>
      <pc:sldChg chg="modSp del">
        <pc:chgData name="Christian Ortiz" userId="S::cortiz10@jh.edu::66fc400a-60a1-423e-a237-b5bcd7d6d036" providerId="AD" clId="Web-{C9B390BB-558A-19F1-B379-6A741782172E}" dt="2022-08-16T00:01:04.157" v="73"/>
        <pc:sldMkLst>
          <pc:docMk/>
          <pc:sldMk cId="1130126531" sldId="298"/>
        </pc:sldMkLst>
        <pc:spChg chg="mod">
          <ac:chgData name="Christian Ortiz" userId="S::cortiz10@jh.edu::66fc400a-60a1-423e-a237-b5bcd7d6d036" providerId="AD" clId="Web-{C9B390BB-558A-19F1-B379-6A741782172E}" dt="2022-08-15T23:57:09.947" v="50" actId="20577"/>
          <ac:spMkLst>
            <pc:docMk/>
            <pc:sldMk cId="1130126531" sldId="298"/>
            <ac:spMk id="3" creationId="{4A9606E4-5678-A426-C341-1990CBCB95FC}"/>
          </ac:spMkLst>
        </pc:spChg>
      </pc:sldChg>
    </pc:docChg>
  </pc:docChgLst>
  <pc:docChgLst>
    <pc:chgData name="Christian Ortiz" userId="S::cortiz10@jh.edu::66fc400a-60a1-423e-a237-b5bcd7d6d036" providerId="AD" clId="Web-{526332D2-7AC6-E7C1-FC31-4C3DD6F5CFC0}"/>
    <pc:docChg chg="addSld modSld sldOrd">
      <pc:chgData name="Christian Ortiz" userId="S::cortiz10@jh.edu::66fc400a-60a1-423e-a237-b5bcd7d6d036" providerId="AD" clId="Web-{526332D2-7AC6-E7C1-FC31-4C3DD6F5CFC0}" dt="2022-08-15T02:15:56.325" v="950" actId="20577"/>
      <pc:docMkLst>
        <pc:docMk/>
      </pc:docMkLst>
      <pc:sldChg chg="modSp">
        <pc:chgData name="Christian Ortiz" userId="S::cortiz10@jh.edu::66fc400a-60a1-423e-a237-b5bcd7d6d036" providerId="AD" clId="Web-{526332D2-7AC6-E7C1-FC31-4C3DD6F5CFC0}" dt="2022-08-14T17:25:18.020" v="200" actId="20577"/>
        <pc:sldMkLst>
          <pc:docMk/>
          <pc:sldMk cId="897107458" sldId="257"/>
        </pc:sldMkLst>
        <pc:spChg chg="mod">
          <ac:chgData name="Christian Ortiz" userId="S::cortiz10@jh.edu::66fc400a-60a1-423e-a237-b5bcd7d6d036" providerId="AD" clId="Web-{526332D2-7AC6-E7C1-FC31-4C3DD6F5CFC0}" dt="2022-08-14T17:16:37.457" v="13" actId="20577"/>
          <ac:spMkLst>
            <pc:docMk/>
            <pc:sldMk cId="897107458" sldId="257"/>
            <ac:spMk id="2" creationId="{51DED7C1-95E4-8773-C3BA-B40619D06BF9}"/>
          </ac:spMkLst>
        </pc:spChg>
        <pc:spChg chg="mod">
          <ac:chgData name="Christian Ortiz" userId="S::cortiz10@jh.edu::66fc400a-60a1-423e-a237-b5bcd7d6d036" providerId="AD" clId="Web-{526332D2-7AC6-E7C1-FC31-4C3DD6F5CFC0}" dt="2022-08-14T17:25:18.020" v="200" actId="20577"/>
          <ac:spMkLst>
            <pc:docMk/>
            <pc:sldMk cId="897107458" sldId="257"/>
            <ac:spMk id="3" creationId="{1EEB545D-A5F9-EFFD-ED65-ADBFF16BDDED}"/>
          </ac:spMkLst>
        </pc:spChg>
      </pc:sldChg>
      <pc:sldChg chg="modSp">
        <pc:chgData name="Christian Ortiz" userId="S::cortiz10@jh.edu::66fc400a-60a1-423e-a237-b5bcd7d6d036" providerId="AD" clId="Web-{526332D2-7AC6-E7C1-FC31-4C3DD6F5CFC0}" dt="2022-08-14T17:19:11.367" v="155" actId="20577"/>
        <pc:sldMkLst>
          <pc:docMk/>
          <pc:sldMk cId="2318754990" sldId="258"/>
        </pc:sldMkLst>
        <pc:spChg chg="mod">
          <ac:chgData name="Christian Ortiz" userId="S::cortiz10@jh.edu::66fc400a-60a1-423e-a237-b5bcd7d6d036" providerId="AD" clId="Web-{526332D2-7AC6-E7C1-FC31-4C3DD6F5CFC0}" dt="2022-08-14T17:17:59.068" v="40" actId="20577"/>
          <ac:spMkLst>
            <pc:docMk/>
            <pc:sldMk cId="2318754990" sldId="258"/>
            <ac:spMk id="2" creationId="{5A354B97-87B6-603D-6DDD-E627FAE289DA}"/>
          </ac:spMkLst>
        </pc:spChg>
        <pc:spChg chg="mod">
          <ac:chgData name="Christian Ortiz" userId="S::cortiz10@jh.edu::66fc400a-60a1-423e-a237-b5bcd7d6d036" providerId="AD" clId="Web-{526332D2-7AC6-E7C1-FC31-4C3DD6F5CFC0}" dt="2022-08-14T17:19:11.367" v="155" actId="20577"/>
          <ac:spMkLst>
            <pc:docMk/>
            <pc:sldMk cId="2318754990" sldId="258"/>
            <ac:spMk id="3" creationId="{8050771B-EE90-C38A-9645-CD31DF947660}"/>
          </ac:spMkLst>
        </pc:spChg>
      </pc:sldChg>
      <pc:sldChg chg="modSp new">
        <pc:chgData name="Christian Ortiz" userId="S::cortiz10@jh.edu::66fc400a-60a1-423e-a237-b5bcd7d6d036" providerId="AD" clId="Web-{526332D2-7AC6-E7C1-FC31-4C3DD6F5CFC0}" dt="2022-08-14T17:23:40.251" v="170" actId="20577"/>
        <pc:sldMkLst>
          <pc:docMk/>
          <pc:sldMk cId="2391433913" sldId="259"/>
        </pc:sldMkLst>
        <pc:spChg chg="mod">
          <ac:chgData name="Christian Ortiz" userId="S::cortiz10@jh.edu::66fc400a-60a1-423e-a237-b5bcd7d6d036" providerId="AD" clId="Web-{526332D2-7AC6-E7C1-FC31-4C3DD6F5CFC0}" dt="2022-08-14T17:23:40.251" v="170" actId="20577"/>
          <ac:spMkLst>
            <pc:docMk/>
            <pc:sldMk cId="2391433913" sldId="259"/>
            <ac:spMk id="2" creationId="{A2911D39-BA5B-AB8E-E3A6-C1038C6AEF62}"/>
          </ac:spMkLst>
        </pc:spChg>
        <pc:spChg chg="mod">
          <ac:chgData name="Christian Ortiz" userId="S::cortiz10@jh.edu::66fc400a-60a1-423e-a237-b5bcd7d6d036" providerId="AD" clId="Web-{526332D2-7AC6-E7C1-FC31-4C3DD6F5CFC0}" dt="2022-08-14T17:23:18.376" v="162" actId="20577"/>
          <ac:spMkLst>
            <pc:docMk/>
            <pc:sldMk cId="2391433913" sldId="259"/>
            <ac:spMk id="3" creationId="{5ABCBAA3-D432-C900-29C2-2C21A49BBB7D}"/>
          </ac:spMkLst>
        </pc:spChg>
      </pc:sldChg>
      <pc:sldChg chg="modSp new">
        <pc:chgData name="Christian Ortiz" userId="S::cortiz10@jh.edu::66fc400a-60a1-423e-a237-b5bcd7d6d036" providerId="AD" clId="Web-{526332D2-7AC6-E7C1-FC31-4C3DD6F5CFC0}" dt="2022-08-14T17:24:51.238" v="190" actId="20577"/>
        <pc:sldMkLst>
          <pc:docMk/>
          <pc:sldMk cId="817285714" sldId="260"/>
        </pc:sldMkLst>
        <pc:spChg chg="mod">
          <ac:chgData name="Christian Ortiz" userId="S::cortiz10@jh.edu::66fc400a-60a1-423e-a237-b5bcd7d6d036" providerId="AD" clId="Web-{526332D2-7AC6-E7C1-FC31-4C3DD6F5CFC0}" dt="2022-08-14T17:24:51.238" v="190" actId="20577"/>
          <ac:spMkLst>
            <pc:docMk/>
            <pc:sldMk cId="817285714" sldId="260"/>
            <ac:spMk id="2" creationId="{767459CD-AD2D-3C51-3AF4-1A3DC964C65C}"/>
          </ac:spMkLst>
        </pc:spChg>
      </pc:sldChg>
      <pc:sldChg chg="modSp new">
        <pc:chgData name="Christian Ortiz" userId="S::cortiz10@jh.edu::66fc400a-60a1-423e-a237-b5bcd7d6d036" providerId="AD" clId="Web-{526332D2-7AC6-E7C1-FC31-4C3DD6F5CFC0}" dt="2022-08-14T21:14:45.555" v="592" actId="20577"/>
        <pc:sldMkLst>
          <pc:docMk/>
          <pc:sldMk cId="2369452725" sldId="261"/>
        </pc:sldMkLst>
        <pc:spChg chg="mod">
          <ac:chgData name="Christian Ortiz" userId="S::cortiz10@jh.edu::66fc400a-60a1-423e-a237-b5bcd7d6d036" providerId="AD" clId="Web-{526332D2-7AC6-E7C1-FC31-4C3DD6F5CFC0}" dt="2022-08-14T17:23:55.221" v="175" actId="20577"/>
          <ac:spMkLst>
            <pc:docMk/>
            <pc:sldMk cId="2369452725" sldId="261"/>
            <ac:spMk id="2" creationId="{8B0144E1-6B5E-6474-F1D8-0840B564CDAE}"/>
          </ac:spMkLst>
        </pc:spChg>
        <pc:spChg chg="mod">
          <ac:chgData name="Christian Ortiz" userId="S::cortiz10@jh.edu::66fc400a-60a1-423e-a237-b5bcd7d6d036" providerId="AD" clId="Web-{526332D2-7AC6-E7C1-FC31-4C3DD6F5CFC0}" dt="2022-08-14T21:14:45.555" v="592" actId="20577"/>
          <ac:spMkLst>
            <pc:docMk/>
            <pc:sldMk cId="2369452725" sldId="261"/>
            <ac:spMk id="3" creationId="{B256211F-0B51-795D-62EC-FC1D40E66047}"/>
          </ac:spMkLst>
        </pc:spChg>
      </pc:sldChg>
      <pc:sldChg chg="addSp delSp modSp new mod modClrScheme chgLayout">
        <pc:chgData name="Christian Ortiz" userId="S::cortiz10@jh.edu::66fc400a-60a1-423e-a237-b5bcd7d6d036" providerId="AD" clId="Web-{526332D2-7AC6-E7C1-FC31-4C3DD6F5CFC0}" dt="2022-08-14T17:30:27.450" v="289" actId="1076"/>
        <pc:sldMkLst>
          <pc:docMk/>
          <pc:sldMk cId="1370444011" sldId="262"/>
        </pc:sldMkLst>
        <pc:spChg chg="mod ord">
          <ac:chgData name="Christian Ortiz" userId="S::cortiz10@jh.edu::66fc400a-60a1-423e-a237-b5bcd7d6d036" providerId="AD" clId="Web-{526332D2-7AC6-E7C1-FC31-4C3DD6F5CFC0}" dt="2022-08-14T17:28:26.009" v="261" actId="20577"/>
          <ac:spMkLst>
            <pc:docMk/>
            <pc:sldMk cId="1370444011" sldId="262"/>
            <ac:spMk id="2" creationId="{FE7F0C64-7123-1CF4-CA94-ECE424E2A571}"/>
          </ac:spMkLst>
        </pc:spChg>
        <pc:spChg chg="del mod ord">
          <ac:chgData name="Christian Ortiz" userId="S::cortiz10@jh.edu::66fc400a-60a1-423e-a237-b5bcd7d6d036" providerId="AD" clId="Web-{526332D2-7AC6-E7C1-FC31-4C3DD6F5CFC0}" dt="2022-08-14T17:26:42.663" v="214"/>
          <ac:spMkLst>
            <pc:docMk/>
            <pc:sldMk cId="1370444011" sldId="262"/>
            <ac:spMk id="3" creationId="{A236BFD1-B716-EEED-3B41-07D52DF90FAB}"/>
          </ac:spMkLst>
        </pc:spChg>
        <pc:spChg chg="add del mod ord">
          <ac:chgData name="Christian Ortiz" userId="S::cortiz10@jh.edu::66fc400a-60a1-423e-a237-b5bcd7d6d036" providerId="AD" clId="Web-{526332D2-7AC6-E7C1-FC31-4C3DD6F5CFC0}" dt="2022-08-14T17:26:21.771" v="211"/>
          <ac:spMkLst>
            <pc:docMk/>
            <pc:sldMk cId="1370444011" sldId="262"/>
            <ac:spMk id="4" creationId="{94C2CCF9-DD54-437A-AF56-3C9CCEF8A0B1}"/>
          </ac:spMkLst>
        </pc:spChg>
        <pc:spChg chg="add del mod">
          <ac:chgData name="Christian Ortiz" userId="S::cortiz10@jh.edu::66fc400a-60a1-423e-a237-b5bcd7d6d036" providerId="AD" clId="Web-{526332D2-7AC6-E7C1-FC31-4C3DD6F5CFC0}" dt="2022-08-14T17:27:24.601" v="219"/>
          <ac:spMkLst>
            <pc:docMk/>
            <pc:sldMk cId="1370444011" sldId="262"/>
            <ac:spMk id="8" creationId="{E9FFD264-FE4C-345B-09A8-E46BD60302CB}"/>
          </ac:spMkLst>
        </pc:spChg>
        <pc:picChg chg="add del mod ord">
          <ac:chgData name="Christian Ortiz" userId="S::cortiz10@jh.edu::66fc400a-60a1-423e-a237-b5bcd7d6d036" providerId="AD" clId="Web-{526332D2-7AC6-E7C1-FC31-4C3DD6F5CFC0}" dt="2022-08-14T17:26:40.209" v="213"/>
          <ac:picMkLst>
            <pc:docMk/>
            <pc:sldMk cId="1370444011" sldId="262"/>
            <ac:picMk id="5" creationId="{0E69A7EE-246F-1353-85E1-020796BBA504}"/>
          </ac:picMkLst>
        </pc:picChg>
        <pc:picChg chg="add del mod ord">
          <ac:chgData name="Christian Ortiz" userId="S::cortiz10@jh.edu::66fc400a-60a1-423e-a237-b5bcd7d6d036" providerId="AD" clId="Web-{526332D2-7AC6-E7C1-FC31-4C3DD6F5CFC0}" dt="2022-08-14T17:26:54.069" v="218"/>
          <ac:picMkLst>
            <pc:docMk/>
            <pc:sldMk cId="1370444011" sldId="262"/>
            <ac:picMk id="6" creationId="{17339AA6-5F48-9D44-6299-B4211D42428F}"/>
          </ac:picMkLst>
        </pc:picChg>
        <pc:picChg chg="add mod ord">
          <ac:chgData name="Christian Ortiz" userId="S::cortiz10@jh.edu::66fc400a-60a1-423e-a237-b5bcd7d6d036" providerId="AD" clId="Web-{526332D2-7AC6-E7C1-FC31-4C3DD6F5CFC0}" dt="2022-08-14T17:30:27.450" v="289" actId="1076"/>
          <ac:picMkLst>
            <pc:docMk/>
            <pc:sldMk cId="1370444011" sldId="262"/>
            <ac:picMk id="9" creationId="{A2C427DA-250A-FF86-61C4-A8184E170EBA}"/>
          </ac:picMkLst>
        </pc:picChg>
      </pc:sldChg>
      <pc:sldChg chg="modSp new">
        <pc:chgData name="Christian Ortiz" userId="S::cortiz10@jh.edu::66fc400a-60a1-423e-a237-b5bcd7d6d036" providerId="AD" clId="Web-{526332D2-7AC6-E7C1-FC31-4C3DD6F5CFC0}" dt="2022-08-14T17:36:52.258" v="410" actId="20577"/>
        <pc:sldMkLst>
          <pc:docMk/>
          <pc:sldMk cId="2931624578" sldId="263"/>
        </pc:sldMkLst>
        <pc:spChg chg="mod">
          <ac:chgData name="Christian Ortiz" userId="S::cortiz10@jh.edu::66fc400a-60a1-423e-a237-b5bcd7d6d036" providerId="AD" clId="Web-{526332D2-7AC6-E7C1-FC31-4C3DD6F5CFC0}" dt="2022-08-14T17:25:20.645" v="201" actId="20577"/>
          <ac:spMkLst>
            <pc:docMk/>
            <pc:sldMk cId="2931624578" sldId="263"/>
            <ac:spMk id="2" creationId="{773860E4-F7FF-30D4-B71B-2DECBCAB3C89}"/>
          </ac:spMkLst>
        </pc:spChg>
        <pc:spChg chg="mod">
          <ac:chgData name="Christian Ortiz" userId="S::cortiz10@jh.edu::66fc400a-60a1-423e-a237-b5bcd7d6d036" providerId="AD" clId="Web-{526332D2-7AC6-E7C1-FC31-4C3DD6F5CFC0}" dt="2022-08-14T17:36:52.258" v="410" actId="20577"/>
          <ac:spMkLst>
            <pc:docMk/>
            <pc:sldMk cId="2931624578" sldId="263"/>
            <ac:spMk id="3" creationId="{F952525B-C1F1-14DB-E312-B194A1302562}"/>
          </ac:spMkLst>
        </pc:spChg>
      </pc:sldChg>
      <pc:sldChg chg="modSp new">
        <pc:chgData name="Christian Ortiz" userId="S::cortiz10@jh.edu::66fc400a-60a1-423e-a237-b5bcd7d6d036" providerId="AD" clId="Web-{526332D2-7AC6-E7C1-FC31-4C3DD6F5CFC0}" dt="2022-08-14T17:39:10.058" v="520" actId="20577"/>
        <pc:sldMkLst>
          <pc:docMk/>
          <pc:sldMk cId="71720904" sldId="264"/>
        </pc:sldMkLst>
        <pc:spChg chg="mod">
          <ac:chgData name="Christian Ortiz" userId="S::cortiz10@jh.edu::66fc400a-60a1-423e-a237-b5bcd7d6d036" providerId="AD" clId="Web-{526332D2-7AC6-E7C1-FC31-4C3DD6F5CFC0}" dt="2022-08-14T17:25:34.536" v="205" actId="20577"/>
          <ac:spMkLst>
            <pc:docMk/>
            <pc:sldMk cId="71720904" sldId="264"/>
            <ac:spMk id="2" creationId="{E41FB8E8-F8D2-D432-739A-D0DADFAD8EDA}"/>
          </ac:spMkLst>
        </pc:spChg>
        <pc:spChg chg="mod">
          <ac:chgData name="Christian Ortiz" userId="S::cortiz10@jh.edu::66fc400a-60a1-423e-a237-b5bcd7d6d036" providerId="AD" clId="Web-{526332D2-7AC6-E7C1-FC31-4C3DD6F5CFC0}" dt="2022-08-14T17:39:10.058" v="520" actId="20577"/>
          <ac:spMkLst>
            <pc:docMk/>
            <pc:sldMk cId="71720904" sldId="264"/>
            <ac:spMk id="3" creationId="{81BBD08F-6A37-EFC7-1A27-30A32402AE6F}"/>
          </ac:spMkLst>
        </pc:spChg>
      </pc:sldChg>
      <pc:sldChg chg="modSp new">
        <pc:chgData name="Christian Ortiz" userId="S::cortiz10@jh.edu::66fc400a-60a1-423e-a237-b5bcd7d6d036" providerId="AD" clId="Web-{526332D2-7AC6-E7C1-FC31-4C3DD6F5CFC0}" dt="2022-08-14T17:25:50.474" v="209" actId="20577"/>
        <pc:sldMkLst>
          <pc:docMk/>
          <pc:sldMk cId="2304462425" sldId="265"/>
        </pc:sldMkLst>
        <pc:spChg chg="mod">
          <ac:chgData name="Christian Ortiz" userId="S::cortiz10@jh.edu::66fc400a-60a1-423e-a237-b5bcd7d6d036" providerId="AD" clId="Web-{526332D2-7AC6-E7C1-FC31-4C3DD6F5CFC0}" dt="2022-08-14T17:25:50.474" v="209" actId="20577"/>
          <ac:spMkLst>
            <pc:docMk/>
            <pc:sldMk cId="2304462425" sldId="265"/>
            <ac:spMk id="2" creationId="{0920F99A-1B27-7C07-789E-A5FA40A9BEB6}"/>
          </ac:spMkLst>
        </pc:spChg>
      </pc:sldChg>
      <pc:sldChg chg="modSp new ord">
        <pc:chgData name="Christian Ortiz" userId="S::cortiz10@jh.edu::66fc400a-60a1-423e-a237-b5bcd7d6d036" providerId="AD" clId="Web-{526332D2-7AC6-E7C1-FC31-4C3DD6F5CFC0}" dt="2022-08-14T17:28:18.993" v="256" actId="20577"/>
        <pc:sldMkLst>
          <pc:docMk/>
          <pc:sldMk cId="770460781" sldId="266"/>
        </pc:sldMkLst>
        <pc:spChg chg="mod">
          <ac:chgData name="Christian Ortiz" userId="S::cortiz10@jh.edu::66fc400a-60a1-423e-a237-b5bcd7d6d036" providerId="AD" clId="Web-{526332D2-7AC6-E7C1-FC31-4C3DD6F5CFC0}" dt="2022-08-14T17:27:49.868" v="225" actId="20577"/>
          <ac:spMkLst>
            <pc:docMk/>
            <pc:sldMk cId="770460781" sldId="266"/>
            <ac:spMk id="2" creationId="{6633F9F7-F29F-8D56-1C90-7D6442E18BBE}"/>
          </ac:spMkLst>
        </pc:spChg>
        <pc:spChg chg="mod">
          <ac:chgData name="Christian Ortiz" userId="S::cortiz10@jh.edu::66fc400a-60a1-423e-a237-b5bcd7d6d036" providerId="AD" clId="Web-{526332D2-7AC6-E7C1-FC31-4C3DD6F5CFC0}" dt="2022-08-14T17:28:18.993" v="256" actId="20577"/>
          <ac:spMkLst>
            <pc:docMk/>
            <pc:sldMk cId="770460781" sldId="266"/>
            <ac:spMk id="3" creationId="{207AA182-E28D-A73C-9730-993BC2794316}"/>
          </ac:spMkLst>
        </pc:spChg>
      </pc:sldChg>
      <pc:sldChg chg="addSp delSp modSp new">
        <pc:chgData name="Christian Ortiz" userId="S::cortiz10@jh.edu::66fc400a-60a1-423e-a237-b5bcd7d6d036" providerId="AD" clId="Web-{526332D2-7AC6-E7C1-FC31-4C3DD6F5CFC0}" dt="2022-08-14T17:29:32.792" v="284" actId="14100"/>
        <pc:sldMkLst>
          <pc:docMk/>
          <pc:sldMk cId="3587752111" sldId="267"/>
        </pc:sldMkLst>
        <pc:spChg chg="mod">
          <ac:chgData name="Christian Ortiz" userId="S::cortiz10@jh.edu::66fc400a-60a1-423e-a237-b5bcd7d6d036" providerId="AD" clId="Web-{526332D2-7AC6-E7C1-FC31-4C3DD6F5CFC0}" dt="2022-08-14T17:28:48.197" v="274" actId="20577"/>
          <ac:spMkLst>
            <pc:docMk/>
            <pc:sldMk cId="3587752111" sldId="267"/>
            <ac:spMk id="2" creationId="{19519041-15BD-AA7B-5FD4-1660CB799E84}"/>
          </ac:spMkLst>
        </pc:spChg>
        <pc:spChg chg="del">
          <ac:chgData name="Christian Ortiz" userId="S::cortiz10@jh.edu::66fc400a-60a1-423e-a237-b5bcd7d6d036" providerId="AD" clId="Web-{526332D2-7AC6-E7C1-FC31-4C3DD6F5CFC0}" dt="2022-08-14T17:29:23.105" v="282"/>
          <ac:spMkLst>
            <pc:docMk/>
            <pc:sldMk cId="3587752111" sldId="267"/>
            <ac:spMk id="3" creationId="{87E8A7D3-143A-648D-7A88-953B1EC231BE}"/>
          </ac:spMkLst>
        </pc:spChg>
        <pc:picChg chg="add mod ord">
          <ac:chgData name="Christian Ortiz" userId="S::cortiz10@jh.edu::66fc400a-60a1-423e-a237-b5bcd7d6d036" providerId="AD" clId="Web-{526332D2-7AC6-E7C1-FC31-4C3DD6F5CFC0}" dt="2022-08-14T17:29:32.792" v="284" actId="14100"/>
          <ac:picMkLst>
            <pc:docMk/>
            <pc:sldMk cId="3587752111" sldId="267"/>
            <ac:picMk id="4" creationId="{60DAF86F-2F1A-9906-9A57-899018FA76B0}"/>
          </ac:picMkLst>
        </pc:picChg>
      </pc:sldChg>
      <pc:sldChg chg="addSp delSp modSp new">
        <pc:chgData name="Christian Ortiz" userId="S::cortiz10@jh.edu::66fc400a-60a1-423e-a237-b5bcd7d6d036" providerId="AD" clId="Web-{526332D2-7AC6-E7C1-FC31-4C3DD6F5CFC0}" dt="2022-08-14T17:30:16.856" v="288" actId="1076"/>
        <pc:sldMkLst>
          <pc:docMk/>
          <pc:sldMk cId="1253304050" sldId="268"/>
        </pc:sldMkLst>
        <pc:spChg chg="mod">
          <ac:chgData name="Christian Ortiz" userId="S::cortiz10@jh.edu::66fc400a-60a1-423e-a237-b5bcd7d6d036" providerId="AD" clId="Web-{526332D2-7AC6-E7C1-FC31-4C3DD6F5CFC0}" dt="2022-08-14T17:29:02.917" v="281" actId="20577"/>
          <ac:spMkLst>
            <pc:docMk/>
            <pc:sldMk cId="1253304050" sldId="268"/>
            <ac:spMk id="2" creationId="{BAE9EBB8-31DD-00AE-CD61-CA7D20379003}"/>
          </ac:spMkLst>
        </pc:spChg>
        <pc:spChg chg="del">
          <ac:chgData name="Christian Ortiz" userId="S::cortiz10@jh.edu::66fc400a-60a1-423e-a237-b5bcd7d6d036" providerId="AD" clId="Web-{526332D2-7AC6-E7C1-FC31-4C3DD6F5CFC0}" dt="2022-08-14T17:30:06.684" v="285"/>
          <ac:spMkLst>
            <pc:docMk/>
            <pc:sldMk cId="1253304050" sldId="268"/>
            <ac:spMk id="3" creationId="{CDA62ABA-6A9A-6509-7A9A-04E67777B59F}"/>
          </ac:spMkLst>
        </pc:spChg>
        <pc:picChg chg="add mod ord">
          <ac:chgData name="Christian Ortiz" userId="S::cortiz10@jh.edu::66fc400a-60a1-423e-a237-b5bcd7d6d036" providerId="AD" clId="Web-{526332D2-7AC6-E7C1-FC31-4C3DD6F5CFC0}" dt="2022-08-14T17:30:16.856" v="288" actId="1076"/>
          <ac:picMkLst>
            <pc:docMk/>
            <pc:sldMk cId="1253304050" sldId="268"/>
            <ac:picMk id="4" creationId="{D4CDE0F8-40D2-A532-A5C8-42D098D3F935}"/>
          </ac:picMkLst>
        </pc:picChg>
      </pc:sldChg>
      <pc:sldChg chg="modSp new">
        <pc:chgData name="Christian Ortiz" userId="S::cortiz10@jh.edu::66fc400a-60a1-423e-a237-b5bcd7d6d036" providerId="AD" clId="Web-{526332D2-7AC6-E7C1-FC31-4C3DD6F5CFC0}" dt="2022-08-14T17:32:03.172" v="316" actId="20577"/>
        <pc:sldMkLst>
          <pc:docMk/>
          <pc:sldMk cId="52038226" sldId="269"/>
        </pc:sldMkLst>
        <pc:spChg chg="mod">
          <ac:chgData name="Christian Ortiz" userId="S::cortiz10@jh.edu::66fc400a-60a1-423e-a237-b5bcd7d6d036" providerId="AD" clId="Web-{526332D2-7AC6-E7C1-FC31-4C3DD6F5CFC0}" dt="2022-08-14T17:31:01.373" v="303" actId="20577"/>
          <ac:spMkLst>
            <pc:docMk/>
            <pc:sldMk cId="52038226" sldId="269"/>
            <ac:spMk id="2" creationId="{1FB405FC-117B-59C2-9CF2-F65F69F0F645}"/>
          </ac:spMkLst>
        </pc:spChg>
        <pc:spChg chg="mod">
          <ac:chgData name="Christian Ortiz" userId="S::cortiz10@jh.edu::66fc400a-60a1-423e-a237-b5bcd7d6d036" providerId="AD" clId="Web-{526332D2-7AC6-E7C1-FC31-4C3DD6F5CFC0}" dt="2022-08-14T17:32:03.172" v="316" actId="20577"/>
          <ac:spMkLst>
            <pc:docMk/>
            <pc:sldMk cId="52038226" sldId="269"/>
            <ac:spMk id="3" creationId="{60F98CFD-5D49-192C-321B-8FE5735AE2C4}"/>
          </ac:spMkLst>
        </pc:spChg>
      </pc:sldChg>
      <pc:sldChg chg="modSp new">
        <pc:chgData name="Christian Ortiz" userId="S::cortiz10@jh.edu::66fc400a-60a1-423e-a237-b5bcd7d6d036" providerId="AD" clId="Web-{526332D2-7AC6-E7C1-FC31-4C3DD6F5CFC0}" dt="2022-08-15T01:18:42.269" v="784" actId="20577"/>
        <pc:sldMkLst>
          <pc:docMk/>
          <pc:sldMk cId="203247778" sldId="270"/>
        </pc:sldMkLst>
        <pc:spChg chg="mod">
          <ac:chgData name="Christian Ortiz" userId="S::cortiz10@jh.edu::66fc400a-60a1-423e-a237-b5bcd7d6d036" providerId="AD" clId="Web-{526332D2-7AC6-E7C1-FC31-4C3DD6F5CFC0}" dt="2022-08-14T21:15:14.712" v="613" actId="20577"/>
          <ac:spMkLst>
            <pc:docMk/>
            <pc:sldMk cId="203247778" sldId="270"/>
            <ac:spMk id="2" creationId="{917D471B-9477-4067-D9D8-3593B8918A7D}"/>
          </ac:spMkLst>
        </pc:spChg>
        <pc:spChg chg="mod">
          <ac:chgData name="Christian Ortiz" userId="S::cortiz10@jh.edu::66fc400a-60a1-423e-a237-b5bcd7d6d036" providerId="AD" clId="Web-{526332D2-7AC6-E7C1-FC31-4C3DD6F5CFC0}" dt="2022-08-15T01:18:42.269" v="784" actId="20577"/>
          <ac:spMkLst>
            <pc:docMk/>
            <pc:sldMk cId="203247778" sldId="270"/>
            <ac:spMk id="3" creationId="{A988A052-6331-5C03-DD73-0DCDFB701377}"/>
          </ac:spMkLst>
        </pc:spChg>
      </pc:sldChg>
      <pc:sldChg chg="addSp delSp modSp new mod ord modClrScheme chgLayout">
        <pc:chgData name="Christian Ortiz" userId="S::cortiz10@jh.edu::66fc400a-60a1-423e-a237-b5bcd7d6d036" providerId="AD" clId="Web-{526332D2-7AC6-E7C1-FC31-4C3DD6F5CFC0}" dt="2022-08-14T22:38:23.813" v="705"/>
        <pc:sldMkLst>
          <pc:docMk/>
          <pc:sldMk cId="2193174982" sldId="271"/>
        </pc:sldMkLst>
        <pc:spChg chg="mod ord">
          <ac:chgData name="Christian Ortiz" userId="S::cortiz10@jh.edu::66fc400a-60a1-423e-a237-b5bcd7d6d036" providerId="AD" clId="Web-{526332D2-7AC6-E7C1-FC31-4C3DD6F5CFC0}" dt="2022-08-14T22:17:45.189" v="623"/>
          <ac:spMkLst>
            <pc:docMk/>
            <pc:sldMk cId="2193174982" sldId="271"/>
            <ac:spMk id="2" creationId="{4F4206B8-CFF7-96D0-648B-E84A474F37F4}"/>
          </ac:spMkLst>
        </pc:spChg>
        <pc:spChg chg="add mod ord">
          <ac:chgData name="Christian Ortiz" userId="S::cortiz10@jh.edu::66fc400a-60a1-423e-a237-b5bcd7d6d036" providerId="AD" clId="Web-{526332D2-7AC6-E7C1-FC31-4C3DD6F5CFC0}" dt="2022-08-14T22:29:17.686" v="651" actId="20577"/>
          <ac:spMkLst>
            <pc:docMk/>
            <pc:sldMk cId="2193174982" sldId="271"/>
            <ac:spMk id="3" creationId="{40C1BA8E-A98F-6CBD-854A-B6C14D5CEC6F}"/>
          </ac:spMkLst>
        </pc:spChg>
        <pc:spChg chg="del">
          <ac:chgData name="Christian Ortiz" userId="S::cortiz10@jh.edu::66fc400a-60a1-423e-a237-b5bcd7d6d036" providerId="AD" clId="Web-{526332D2-7AC6-E7C1-FC31-4C3DD6F5CFC0}" dt="2022-08-14T21:16:25.542" v="622"/>
          <ac:spMkLst>
            <pc:docMk/>
            <pc:sldMk cId="2193174982" sldId="271"/>
            <ac:spMk id="3" creationId="{71533612-B3DD-182C-57D6-8D70A3130F7B}"/>
          </ac:spMkLst>
        </pc:spChg>
        <pc:picChg chg="add mod ord">
          <ac:chgData name="Christian Ortiz" userId="S::cortiz10@jh.edu::66fc400a-60a1-423e-a237-b5bcd7d6d036" providerId="AD" clId="Web-{526332D2-7AC6-E7C1-FC31-4C3DD6F5CFC0}" dt="2022-08-14T22:17:45.189" v="623"/>
          <ac:picMkLst>
            <pc:docMk/>
            <pc:sldMk cId="2193174982" sldId="271"/>
            <ac:picMk id="4" creationId="{484B73A4-A585-6DB7-D427-6154DFA87FD5}"/>
          </ac:picMkLst>
        </pc:picChg>
      </pc:sldChg>
      <pc:sldChg chg="addSp delSp modSp new">
        <pc:chgData name="Christian Ortiz" userId="S::cortiz10@jh.edu::66fc400a-60a1-423e-a237-b5bcd7d6d036" providerId="AD" clId="Web-{526332D2-7AC6-E7C1-FC31-4C3DD6F5CFC0}" dt="2022-08-15T02:15:56.325" v="950" actId="20577"/>
        <pc:sldMkLst>
          <pc:docMk/>
          <pc:sldMk cId="1428458186" sldId="272"/>
        </pc:sldMkLst>
        <pc:spChg chg="mod">
          <ac:chgData name="Christian Ortiz" userId="S::cortiz10@jh.edu::66fc400a-60a1-423e-a237-b5bcd7d6d036" providerId="AD" clId="Web-{526332D2-7AC6-E7C1-FC31-4C3DD6F5CFC0}" dt="2022-08-14T22:29:28.983" v="661" actId="20577"/>
          <ac:spMkLst>
            <pc:docMk/>
            <pc:sldMk cId="1428458186" sldId="272"/>
            <ac:spMk id="2" creationId="{FFC9AF18-05B9-9483-CF52-E90EFDD79A4D}"/>
          </ac:spMkLst>
        </pc:spChg>
        <pc:spChg chg="del">
          <ac:chgData name="Christian Ortiz" userId="S::cortiz10@jh.edu::66fc400a-60a1-423e-a237-b5bcd7d6d036" providerId="AD" clId="Web-{526332D2-7AC6-E7C1-FC31-4C3DD6F5CFC0}" dt="2022-08-15T01:42:41.251" v="898"/>
          <ac:spMkLst>
            <pc:docMk/>
            <pc:sldMk cId="1428458186" sldId="272"/>
            <ac:spMk id="3" creationId="{A02F03D6-B9F9-9D29-991D-BC4705E0F57F}"/>
          </ac:spMkLst>
        </pc:spChg>
        <pc:spChg chg="mod">
          <ac:chgData name="Christian Ortiz" userId="S::cortiz10@jh.edu::66fc400a-60a1-423e-a237-b5bcd7d6d036" providerId="AD" clId="Web-{526332D2-7AC6-E7C1-FC31-4C3DD6F5CFC0}" dt="2022-08-15T01:43:16.550" v="911" actId="20577"/>
          <ac:spMkLst>
            <pc:docMk/>
            <pc:sldMk cId="1428458186" sldId="272"/>
            <ac:spMk id="4" creationId="{09E0F1D9-347F-DA9A-06E3-1F82B08D5696}"/>
          </ac:spMkLst>
        </pc:spChg>
        <pc:spChg chg="add mod">
          <ac:chgData name="Christian Ortiz" userId="S::cortiz10@jh.edu::66fc400a-60a1-423e-a237-b5bcd7d6d036" providerId="AD" clId="Web-{526332D2-7AC6-E7C1-FC31-4C3DD6F5CFC0}" dt="2022-08-15T02:15:56.325" v="950" actId="20577"/>
          <ac:spMkLst>
            <pc:docMk/>
            <pc:sldMk cId="1428458186" sldId="272"/>
            <ac:spMk id="7" creationId="{365093BA-CCEC-FCEE-E09B-6B854E49B07D}"/>
          </ac:spMkLst>
        </pc:spChg>
        <pc:picChg chg="add mod ord">
          <ac:chgData name="Christian Ortiz" userId="S::cortiz10@jh.edu::66fc400a-60a1-423e-a237-b5bcd7d6d036" providerId="AD" clId="Web-{526332D2-7AC6-E7C1-FC31-4C3DD6F5CFC0}" dt="2022-08-15T01:42:49.892" v="900" actId="14100"/>
          <ac:picMkLst>
            <pc:docMk/>
            <pc:sldMk cId="1428458186" sldId="272"/>
            <ac:picMk id="5" creationId="{D4878B72-645E-CD3A-7CE5-9FC864AE27E9}"/>
          </ac:picMkLst>
        </pc:picChg>
      </pc:sldChg>
      <pc:sldChg chg="addSp delSp modSp new mod modClrScheme chgLayout">
        <pc:chgData name="Christian Ortiz" userId="S::cortiz10@jh.edu::66fc400a-60a1-423e-a237-b5bcd7d6d036" providerId="AD" clId="Web-{526332D2-7AC6-E7C1-FC31-4C3DD6F5CFC0}" dt="2022-08-14T22:41:36.850" v="735" actId="20577"/>
        <pc:sldMkLst>
          <pc:docMk/>
          <pc:sldMk cId="817255992" sldId="273"/>
        </pc:sldMkLst>
        <pc:spChg chg="mod ord">
          <ac:chgData name="Christian Ortiz" userId="S::cortiz10@jh.edu::66fc400a-60a1-423e-a237-b5bcd7d6d036" providerId="AD" clId="Web-{526332D2-7AC6-E7C1-FC31-4C3DD6F5CFC0}" dt="2022-08-14T22:40:37.489" v="717"/>
          <ac:spMkLst>
            <pc:docMk/>
            <pc:sldMk cId="817255992" sldId="273"/>
            <ac:spMk id="2" creationId="{2420C99F-EE26-3E3E-CBDE-177D32327418}"/>
          </ac:spMkLst>
        </pc:spChg>
        <pc:spChg chg="add del mod ord">
          <ac:chgData name="Christian Ortiz" userId="S::cortiz10@jh.edu::66fc400a-60a1-423e-a237-b5bcd7d6d036" providerId="AD" clId="Web-{526332D2-7AC6-E7C1-FC31-4C3DD6F5CFC0}" dt="2022-08-14T22:41:36.850" v="735" actId="20577"/>
          <ac:spMkLst>
            <pc:docMk/>
            <pc:sldMk cId="817255992" sldId="273"/>
            <ac:spMk id="3" creationId="{3FAA6DB0-AA92-CE65-0D56-00272AB46589}"/>
          </ac:spMkLst>
        </pc:spChg>
        <pc:spChg chg="del">
          <ac:chgData name="Christian Ortiz" userId="S::cortiz10@jh.edu::66fc400a-60a1-423e-a237-b5bcd7d6d036" providerId="AD" clId="Web-{526332D2-7AC6-E7C1-FC31-4C3DD6F5CFC0}" dt="2022-08-14T22:40:02.441" v="707"/>
          <ac:spMkLst>
            <pc:docMk/>
            <pc:sldMk cId="817255992" sldId="273"/>
            <ac:spMk id="4" creationId="{D1AF2E21-89EA-CCA6-2E95-BB28CA46AA41}"/>
          </ac:spMkLst>
        </pc:spChg>
        <pc:picChg chg="add del mod ord">
          <ac:chgData name="Christian Ortiz" userId="S::cortiz10@jh.edu::66fc400a-60a1-423e-a237-b5bcd7d6d036" providerId="AD" clId="Web-{526332D2-7AC6-E7C1-FC31-4C3DD6F5CFC0}" dt="2022-08-14T22:40:53.240" v="720" actId="14100"/>
          <ac:picMkLst>
            <pc:docMk/>
            <pc:sldMk cId="817255992" sldId="273"/>
            <ac:picMk id="5" creationId="{73E40927-6200-A0A6-79D2-C094C37AE99F}"/>
          </ac:picMkLst>
        </pc:picChg>
        <pc:picChg chg="add del mod ord">
          <ac:chgData name="Christian Ortiz" userId="S::cortiz10@jh.edu::66fc400a-60a1-423e-a237-b5bcd7d6d036" providerId="AD" clId="Web-{526332D2-7AC6-E7C1-FC31-4C3DD6F5CFC0}" dt="2022-08-14T22:40:33.801" v="715"/>
          <ac:picMkLst>
            <pc:docMk/>
            <pc:sldMk cId="817255992" sldId="273"/>
            <ac:picMk id="6" creationId="{63BC7693-EAC2-021E-FA01-225D65697A85}"/>
          </ac:picMkLst>
        </pc:picChg>
      </pc:sldChg>
      <pc:sldChg chg="addSp delSp modSp new ord">
        <pc:chgData name="Christian Ortiz" userId="S::cortiz10@jh.edu::66fc400a-60a1-423e-a237-b5bcd7d6d036" providerId="AD" clId="Web-{526332D2-7AC6-E7C1-FC31-4C3DD6F5CFC0}" dt="2022-08-14T22:38:32.407" v="706"/>
        <pc:sldMkLst>
          <pc:docMk/>
          <pc:sldMk cId="3245047943" sldId="274"/>
        </pc:sldMkLst>
        <pc:spChg chg="mod">
          <ac:chgData name="Christian Ortiz" userId="S::cortiz10@jh.edu::66fc400a-60a1-423e-a237-b5bcd7d6d036" providerId="AD" clId="Web-{526332D2-7AC6-E7C1-FC31-4C3DD6F5CFC0}" dt="2022-08-14T22:37:55.031" v="688" actId="20577"/>
          <ac:spMkLst>
            <pc:docMk/>
            <pc:sldMk cId="3245047943" sldId="274"/>
            <ac:spMk id="3" creationId="{4A13943A-5B56-BD14-BF7E-21F99D22F8C0}"/>
          </ac:spMkLst>
        </pc:spChg>
        <pc:spChg chg="del">
          <ac:chgData name="Christian Ortiz" userId="S::cortiz10@jh.edu::66fc400a-60a1-423e-a237-b5bcd7d6d036" providerId="AD" clId="Web-{526332D2-7AC6-E7C1-FC31-4C3DD6F5CFC0}" dt="2022-08-14T22:37:56.484" v="689"/>
          <ac:spMkLst>
            <pc:docMk/>
            <pc:sldMk cId="3245047943" sldId="274"/>
            <ac:spMk id="4" creationId="{64831496-D9AB-479C-C7C5-1A1A54F7CB15}"/>
          </ac:spMkLst>
        </pc:spChg>
        <pc:picChg chg="add mod ord">
          <ac:chgData name="Christian Ortiz" userId="S::cortiz10@jh.edu::66fc400a-60a1-423e-a237-b5bcd7d6d036" providerId="AD" clId="Web-{526332D2-7AC6-E7C1-FC31-4C3DD6F5CFC0}" dt="2022-08-14T22:38:00.593" v="690" actId="14100"/>
          <ac:picMkLst>
            <pc:docMk/>
            <pc:sldMk cId="3245047943" sldId="274"/>
            <ac:picMk id="5" creationId="{DF69686E-20DD-CF65-350F-09E508F4338E}"/>
          </ac:picMkLst>
        </pc:picChg>
      </pc:sldChg>
      <pc:sldChg chg="modSp new">
        <pc:chgData name="Christian Ortiz" userId="S::cortiz10@jh.edu::66fc400a-60a1-423e-a237-b5bcd7d6d036" providerId="AD" clId="Web-{526332D2-7AC6-E7C1-FC31-4C3DD6F5CFC0}" dt="2022-08-14T22:38:15.422" v="704" actId="20577"/>
        <pc:sldMkLst>
          <pc:docMk/>
          <pc:sldMk cId="2334028707" sldId="275"/>
        </pc:sldMkLst>
        <pc:spChg chg="mod">
          <ac:chgData name="Christian Ortiz" userId="S::cortiz10@jh.edu::66fc400a-60a1-423e-a237-b5bcd7d6d036" providerId="AD" clId="Web-{526332D2-7AC6-E7C1-FC31-4C3DD6F5CFC0}" dt="2022-08-14T22:38:15.422" v="704" actId="20577"/>
          <ac:spMkLst>
            <pc:docMk/>
            <pc:sldMk cId="2334028707" sldId="275"/>
            <ac:spMk id="2" creationId="{08A2C555-571B-DB40-F4CB-41166EC03848}"/>
          </ac:spMkLst>
        </pc:spChg>
      </pc:sldChg>
      <pc:sldChg chg="addSp delSp modSp new mod modClrScheme chgLayout">
        <pc:chgData name="Christian Ortiz" userId="S::cortiz10@jh.edu::66fc400a-60a1-423e-a237-b5bcd7d6d036" providerId="AD" clId="Web-{526332D2-7AC6-E7C1-FC31-4C3DD6F5CFC0}" dt="2022-08-14T22:47:34.706" v="745" actId="1076"/>
        <pc:sldMkLst>
          <pc:docMk/>
          <pc:sldMk cId="2375359307" sldId="276"/>
        </pc:sldMkLst>
        <pc:spChg chg="mod ord">
          <ac:chgData name="Christian Ortiz" userId="S::cortiz10@jh.edu::66fc400a-60a1-423e-a237-b5bcd7d6d036" providerId="AD" clId="Web-{526332D2-7AC6-E7C1-FC31-4C3DD6F5CFC0}" dt="2022-08-14T22:47:09.361" v="737"/>
          <ac:spMkLst>
            <pc:docMk/>
            <pc:sldMk cId="2375359307" sldId="276"/>
            <ac:spMk id="2" creationId="{3FEDE7AE-68E1-4E8C-F009-440CFA964423}"/>
          </ac:spMkLst>
        </pc:spChg>
        <pc:spChg chg="del mod ord">
          <ac:chgData name="Christian Ortiz" userId="S::cortiz10@jh.edu::66fc400a-60a1-423e-a237-b5bcd7d6d036" providerId="AD" clId="Web-{526332D2-7AC6-E7C1-FC31-4C3DD6F5CFC0}" dt="2022-08-14T22:47:13.361" v="738"/>
          <ac:spMkLst>
            <pc:docMk/>
            <pc:sldMk cId="2375359307" sldId="276"/>
            <ac:spMk id="3" creationId="{2B567352-8228-3385-7D47-3A804D6F2927}"/>
          </ac:spMkLst>
        </pc:spChg>
        <pc:spChg chg="del">
          <ac:chgData name="Christian Ortiz" userId="S::cortiz10@jh.edu::66fc400a-60a1-423e-a237-b5bcd7d6d036" providerId="AD" clId="Web-{526332D2-7AC6-E7C1-FC31-4C3DD6F5CFC0}" dt="2022-08-14T22:47:09.361" v="737"/>
          <ac:spMkLst>
            <pc:docMk/>
            <pc:sldMk cId="2375359307" sldId="276"/>
            <ac:spMk id="4" creationId="{98DDA062-029A-A7E2-2CBA-DC97E980388E}"/>
          </ac:spMkLst>
        </pc:spChg>
        <pc:picChg chg="add mod ord">
          <ac:chgData name="Christian Ortiz" userId="S::cortiz10@jh.edu::66fc400a-60a1-423e-a237-b5bcd7d6d036" providerId="AD" clId="Web-{526332D2-7AC6-E7C1-FC31-4C3DD6F5CFC0}" dt="2022-08-14T22:47:34.706" v="745" actId="1076"/>
          <ac:picMkLst>
            <pc:docMk/>
            <pc:sldMk cId="2375359307" sldId="276"/>
            <ac:picMk id="5" creationId="{E01E3D25-393C-BF70-1698-0DC3E8E90B2B}"/>
          </ac:picMkLst>
        </pc:picChg>
      </pc:sldChg>
      <pc:sldChg chg="modSp new">
        <pc:chgData name="Christian Ortiz" userId="S::cortiz10@jh.edu::66fc400a-60a1-423e-a237-b5bcd7d6d036" providerId="AD" clId="Web-{526332D2-7AC6-E7C1-FC31-4C3DD6F5CFC0}" dt="2022-08-14T22:50:54.962" v="758" actId="20577"/>
        <pc:sldMkLst>
          <pc:docMk/>
          <pc:sldMk cId="133898008" sldId="277"/>
        </pc:sldMkLst>
        <pc:spChg chg="mod">
          <ac:chgData name="Christian Ortiz" userId="S::cortiz10@jh.edu::66fc400a-60a1-423e-a237-b5bcd7d6d036" providerId="AD" clId="Web-{526332D2-7AC6-E7C1-FC31-4C3DD6F5CFC0}" dt="2022-08-14T22:50:54.962" v="758" actId="20577"/>
          <ac:spMkLst>
            <pc:docMk/>
            <pc:sldMk cId="133898008" sldId="277"/>
            <ac:spMk id="3" creationId="{A7DF6AE8-53C8-D81D-81A0-FB14399FB2B4}"/>
          </ac:spMkLst>
        </pc:spChg>
      </pc:sldChg>
      <pc:sldChg chg="addSp delSp modSp new mod modClrScheme chgLayout">
        <pc:chgData name="Christian Ortiz" userId="S::cortiz10@jh.edu::66fc400a-60a1-423e-a237-b5bcd7d6d036" providerId="AD" clId="Web-{526332D2-7AC6-E7C1-FC31-4C3DD6F5CFC0}" dt="2022-08-15T01:29:29.544" v="838" actId="20577"/>
        <pc:sldMkLst>
          <pc:docMk/>
          <pc:sldMk cId="3471390622" sldId="278"/>
        </pc:sldMkLst>
        <pc:spChg chg="mod ord">
          <ac:chgData name="Christian Ortiz" userId="S::cortiz10@jh.edu::66fc400a-60a1-423e-a237-b5bcd7d6d036" providerId="AD" clId="Web-{526332D2-7AC6-E7C1-FC31-4C3DD6F5CFC0}" dt="2022-08-15T01:18:42.426" v="787"/>
          <ac:spMkLst>
            <pc:docMk/>
            <pc:sldMk cId="3471390622" sldId="278"/>
            <ac:spMk id="2" creationId="{55179050-C8FD-A0E5-08DC-5CFD492C6AA6}"/>
          </ac:spMkLst>
        </pc:spChg>
        <pc:spChg chg="mod ord">
          <ac:chgData name="Christian Ortiz" userId="S::cortiz10@jh.edu::66fc400a-60a1-423e-a237-b5bcd7d6d036" providerId="AD" clId="Web-{526332D2-7AC6-E7C1-FC31-4C3DD6F5CFC0}" dt="2022-08-15T01:29:29.544" v="838" actId="20577"/>
          <ac:spMkLst>
            <pc:docMk/>
            <pc:sldMk cId="3471390622" sldId="278"/>
            <ac:spMk id="3" creationId="{C9D93A80-8CD7-0968-03BE-76C838F3D755}"/>
          </ac:spMkLst>
        </pc:spChg>
        <pc:spChg chg="add mod ord">
          <ac:chgData name="Christian Ortiz" userId="S::cortiz10@jh.edu::66fc400a-60a1-423e-a237-b5bcd7d6d036" providerId="AD" clId="Web-{526332D2-7AC6-E7C1-FC31-4C3DD6F5CFC0}" dt="2022-08-15T01:29:04.793" v="821" actId="20577"/>
          <ac:spMkLst>
            <pc:docMk/>
            <pc:sldMk cId="3471390622" sldId="278"/>
            <ac:spMk id="4" creationId="{AB570A83-AE37-92B0-B5D8-6DB21F51346B}"/>
          </ac:spMkLst>
        </pc:spChg>
        <pc:picChg chg="add mod">
          <ac:chgData name="Christian Ortiz" userId="S::cortiz10@jh.edu::66fc400a-60a1-423e-a237-b5bcd7d6d036" providerId="AD" clId="Web-{526332D2-7AC6-E7C1-FC31-4C3DD6F5CFC0}" dt="2022-08-15T01:27:33.272" v="802" actId="1076"/>
          <ac:picMkLst>
            <pc:docMk/>
            <pc:sldMk cId="3471390622" sldId="278"/>
            <ac:picMk id="5" creationId="{17B2F295-9018-40B7-9A99-549181AE833C}"/>
          </ac:picMkLst>
        </pc:picChg>
        <pc:picChg chg="add mod">
          <ac:chgData name="Christian Ortiz" userId="S::cortiz10@jh.edu::66fc400a-60a1-423e-a237-b5bcd7d6d036" providerId="AD" clId="Web-{526332D2-7AC6-E7C1-FC31-4C3DD6F5CFC0}" dt="2022-08-15T01:28:15.618" v="806" actId="1076"/>
          <ac:picMkLst>
            <pc:docMk/>
            <pc:sldMk cId="3471390622" sldId="278"/>
            <ac:picMk id="7" creationId="{8004D2D1-F75D-70A8-6BDE-8730BB9B2FFE}"/>
          </ac:picMkLst>
        </pc:picChg>
        <pc:picChg chg="add del">
          <ac:chgData name="Christian Ortiz" userId="S::cortiz10@jh.edu::66fc400a-60a1-423e-a237-b5bcd7d6d036" providerId="AD" clId="Web-{526332D2-7AC6-E7C1-FC31-4C3DD6F5CFC0}" dt="2022-08-15T01:28:43.510" v="809"/>
          <ac:picMkLst>
            <pc:docMk/>
            <pc:sldMk cId="3471390622" sldId="278"/>
            <ac:picMk id="9" creationId="{9FD646A2-49B3-56F0-ECFF-BCE768E53F71}"/>
          </ac:picMkLst>
        </pc:picChg>
      </pc:sldChg>
    </pc:docChg>
  </pc:docChgLst>
  <pc:docChgLst>
    <pc:chgData name="Nick Wade" userId="S::nwade4@jh.edu::e2aaef43-2bee-4c37-bef8-1cbf5887e480" providerId="AD" clId="Web-{D473307B-8D16-BD2F-A26C-371A90CA7839}"/>
    <pc:docChg chg="delSld modSld sldOrd">
      <pc:chgData name="Nick Wade" userId="S::nwade4@jh.edu::e2aaef43-2bee-4c37-bef8-1cbf5887e480" providerId="AD" clId="Web-{D473307B-8D16-BD2F-A26C-371A90CA7839}" dt="2022-08-16T01:33:11.939" v="639" actId="20577"/>
      <pc:docMkLst>
        <pc:docMk/>
      </pc:docMkLst>
      <pc:sldChg chg="del">
        <pc:chgData name="Nick Wade" userId="S::nwade4@jh.edu::e2aaef43-2bee-4c37-bef8-1cbf5887e480" providerId="AD" clId="Web-{D473307B-8D16-BD2F-A26C-371A90CA7839}" dt="2022-08-16T01:05:42.564" v="16"/>
        <pc:sldMkLst>
          <pc:docMk/>
          <pc:sldMk cId="817285714" sldId="260"/>
        </pc:sldMkLst>
      </pc:sldChg>
      <pc:sldChg chg="del">
        <pc:chgData name="Nick Wade" userId="S::nwade4@jh.edu::e2aaef43-2bee-4c37-bef8-1cbf5887e480" providerId="AD" clId="Web-{D473307B-8D16-BD2F-A26C-371A90CA7839}" dt="2022-08-16T01:05:34.860" v="15"/>
        <pc:sldMkLst>
          <pc:docMk/>
          <pc:sldMk cId="2369452725" sldId="261"/>
        </pc:sldMkLst>
      </pc:sldChg>
      <pc:sldChg chg="modSp">
        <pc:chgData name="Nick Wade" userId="S::nwade4@jh.edu::e2aaef43-2bee-4c37-bef8-1cbf5887e480" providerId="AD" clId="Web-{D473307B-8D16-BD2F-A26C-371A90CA7839}" dt="2022-08-16T01:26:02.660" v="225" actId="20577"/>
        <pc:sldMkLst>
          <pc:docMk/>
          <pc:sldMk cId="1370444011" sldId="262"/>
        </pc:sldMkLst>
        <pc:spChg chg="mod">
          <ac:chgData name="Nick Wade" userId="S::nwade4@jh.edu::e2aaef43-2bee-4c37-bef8-1cbf5887e480" providerId="AD" clId="Web-{D473307B-8D16-BD2F-A26C-371A90CA7839}" dt="2022-08-16T01:26:02.660" v="225" actId="20577"/>
          <ac:spMkLst>
            <pc:docMk/>
            <pc:sldMk cId="1370444011" sldId="262"/>
            <ac:spMk id="2" creationId="{FE7F0C64-7123-1CF4-CA94-ECE424E2A571}"/>
          </ac:spMkLst>
        </pc:spChg>
      </pc:sldChg>
      <pc:sldChg chg="modSp">
        <pc:chgData name="Nick Wade" userId="S::nwade4@jh.edu::e2aaef43-2bee-4c37-bef8-1cbf5887e480" providerId="AD" clId="Web-{D473307B-8D16-BD2F-A26C-371A90CA7839}" dt="2022-08-16T01:32:22.360" v="637" actId="20577"/>
        <pc:sldMkLst>
          <pc:docMk/>
          <pc:sldMk cId="2931624578" sldId="263"/>
        </pc:sldMkLst>
        <pc:spChg chg="mod">
          <ac:chgData name="Nick Wade" userId="S::nwade4@jh.edu::e2aaef43-2bee-4c37-bef8-1cbf5887e480" providerId="AD" clId="Web-{D473307B-8D16-BD2F-A26C-371A90CA7839}" dt="2022-08-16T01:32:22.360" v="637" actId="20577"/>
          <ac:spMkLst>
            <pc:docMk/>
            <pc:sldMk cId="2931624578" sldId="263"/>
            <ac:spMk id="3" creationId="{F952525B-C1F1-14DB-E312-B194A1302562}"/>
          </ac:spMkLst>
        </pc:spChg>
      </pc:sldChg>
      <pc:sldChg chg="del">
        <pc:chgData name="Nick Wade" userId="S::nwade4@jh.edu::e2aaef43-2bee-4c37-bef8-1cbf5887e480" providerId="AD" clId="Web-{D473307B-8D16-BD2F-A26C-371A90CA7839}" dt="2022-08-16T01:05:46.064" v="17"/>
        <pc:sldMkLst>
          <pc:docMk/>
          <pc:sldMk cId="770460781" sldId="266"/>
        </pc:sldMkLst>
      </pc:sldChg>
      <pc:sldChg chg="modSp">
        <pc:chgData name="Nick Wade" userId="S::nwade4@jh.edu::e2aaef43-2bee-4c37-bef8-1cbf5887e480" providerId="AD" clId="Web-{D473307B-8D16-BD2F-A26C-371A90CA7839}" dt="2022-08-16T01:26:05.207" v="226" actId="20577"/>
        <pc:sldMkLst>
          <pc:docMk/>
          <pc:sldMk cId="3587752111" sldId="267"/>
        </pc:sldMkLst>
        <pc:spChg chg="mod">
          <ac:chgData name="Nick Wade" userId="S::nwade4@jh.edu::e2aaef43-2bee-4c37-bef8-1cbf5887e480" providerId="AD" clId="Web-{D473307B-8D16-BD2F-A26C-371A90CA7839}" dt="2022-08-16T01:26:05.207" v="226" actId="20577"/>
          <ac:spMkLst>
            <pc:docMk/>
            <pc:sldMk cId="3587752111" sldId="267"/>
            <ac:spMk id="2" creationId="{19519041-15BD-AA7B-5FD4-1660CB799E84}"/>
          </ac:spMkLst>
        </pc:spChg>
      </pc:sldChg>
      <pc:sldChg chg="modSp">
        <pc:chgData name="Nick Wade" userId="S::nwade4@jh.edu::e2aaef43-2bee-4c37-bef8-1cbf5887e480" providerId="AD" clId="Web-{D473307B-8D16-BD2F-A26C-371A90CA7839}" dt="2022-08-16T01:26:08.332" v="227" actId="20577"/>
        <pc:sldMkLst>
          <pc:docMk/>
          <pc:sldMk cId="1253304050" sldId="268"/>
        </pc:sldMkLst>
        <pc:spChg chg="mod">
          <ac:chgData name="Nick Wade" userId="S::nwade4@jh.edu::e2aaef43-2bee-4c37-bef8-1cbf5887e480" providerId="AD" clId="Web-{D473307B-8D16-BD2F-A26C-371A90CA7839}" dt="2022-08-16T01:26:08.332" v="227" actId="20577"/>
          <ac:spMkLst>
            <pc:docMk/>
            <pc:sldMk cId="1253304050" sldId="268"/>
            <ac:spMk id="2" creationId="{BAE9EBB8-31DD-00AE-CD61-CA7D20379003}"/>
          </ac:spMkLst>
        </pc:spChg>
      </pc:sldChg>
      <pc:sldChg chg="modSp">
        <pc:chgData name="Nick Wade" userId="S::nwade4@jh.edu::e2aaef43-2bee-4c37-bef8-1cbf5887e480" providerId="AD" clId="Web-{D473307B-8D16-BD2F-A26C-371A90CA7839}" dt="2022-08-16T01:26:33.223" v="246" actId="20577"/>
        <pc:sldMkLst>
          <pc:docMk/>
          <pc:sldMk cId="4073099197" sldId="284"/>
        </pc:sldMkLst>
        <pc:spChg chg="mod">
          <ac:chgData name="Nick Wade" userId="S::nwade4@jh.edu::e2aaef43-2bee-4c37-bef8-1cbf5887e480" providerId="AD" clId="Web-{D473307B-8D16-BD2F-A26C-371A90CA7839}" dt="2022-08-16T01:26:33.223" v="246" actId="20577"/>
          <ac:spMkLst>
            <pc:docMk/>
            <pc:sldMk cId="4073099197" sldId="284"/>
            <ac:spMk id="2" creationId="{DF937E12-297C-6E54-DF6B-A9D969ED08E7}"/>
          </ac:spMkLst>
        </pc:spChg>
      </pc:sldChg>
      <pc:sldChg chg="modSp">
        <pc:chgData name="Nick Wade" userId="S::nwade4@jh.edu::e2aaef43-2bee-4c37-bef8-1cbf5887e480" providerId="AD" clId="Web-{D473307B-8D16-BD2F-A26C-371A90CA7839}" dt="2022-08-16T01:25:31.893" v="213" actId="20577"/>
        <pc:sldMkLst>
          <pc:docMk/>
          <pc:sldMk cId="1468148783" sldId="286"/>
        </pc:sldMkLst>
        <pc:spChg chg="mod">
          <ac:chgData name="Nick Wade" userId="S::nwade4@jh.edu::e2aaef43-2bee-4c37-bef8-1cbf5887e480" providerId="AD" clId="Web-{D473307B-8D16-BD2F-A26C-371A90CA7839}" dt="2022-08-16T01:25:31.893" v="213" actId="20577"/>
          <ac:spMkLst>
            <pc:docMk/>
            <pc:sldMk cId="1468148783" sldId="286"/>
            <ac:spMk id="2" creationId="{46025691-734F-3904-D705-C50FABDFE0BD}"/>
          </ac:spMkLst>
        </pc:spChg>
      </pc:sldChg>
      <pc:sldChg chg="modSp">
        <pc:chgData name="Nick Wade" userId="S::nwade4@jh.edu::e2aaef43-2bee-4c37-bef8-1cbf5887e480" providerId="AD" clId="Web-{D473307B-8D16-BD2F-A26C-371A90CA7839}" dt="2022-08-16T01:26:36.395" v="247" actId="20577"/>
        <pc:sldMkLst>
          <pc:docMk/>
          <pc:sldMk cId="2044050704" sldId="288"/>
        </pc:sldMkLst>
        <pc:spChg chg="mod">
          <ac:chgData name="Nick Wade" userId="S::nwade4@jh.edu::e2aaef43-2bee-4c37-bef8-1cbf5887e480" providerId="AD" clId="Web-{D473307B-8D16-BD2F-A26C-371A90CA7839}" dt="2022-08-16T01:26:36.395" v="247" actId="20577"/>
          <ac:spMkLst>
            <pc:docMk/>
            <pc:sldMk cId="2044050704" sldId="288"/>
            <ac:spMk id="2" creationId="{15493B75-25E4-97FA-896A-B2A80ED2D21C}"/>
          </ac:spMkLst>
        </pc:spChg>
      </pc:sldChg>
      <pc:sldChg chg="addSp delSp modSp">
        <pc:chgData name="Nick Wade" userId="S::nwade4@jh.edu::e2aaef43-2bee-4c37-bef8-1cbf5887e480" providerId="AD" clId="Web-{D473307B-8D16-BD2F-A26C-371A90CA7839}" dt="2022-08-16T01:30:43.123" v="599" actId="1076"/>
        <pc:sldMkLst>
          <pc:docMk/>
          <pc:sldMk cId="2817998074" sldId="289"/>
        </pc:sldMkLst>
        <pc:spChg chg="mod">
          <ac:chgData name="Nick Wade" userId="S::nwade4@jh.edu::e2aaef43-2bee-4c37-bef8-1cbf5887e480" providerId="AD" clId="Web-{D473307B-8D16-BD2F-A26C-371A90CA7839}" dt="2022-08-16T01:27:13.021" v="276" actId="20577"/>
          <ac:spMkLst>
            <pc:docMk/>
            <pc:sldMk cId="2817998074" sldId="289"/>
            <ac:spMk id="2" creationId="{F9AE6DBF-5140-B13E-76C5-C82B1A2A4FD6}"/>
          </ac:spMkLst>
        </pc:spChg>
        <pc:spChg chg="add del mod">
          <ac:chgData name="Nick Wade" userId="S::nwade4@jh.edu::e2aaef43-2bee-4c37-bef8-1cbf5887e480" providerId="AD" clId="Web-{D473307B-8D16-BD2F-A26C-371A90CA7839}" dt="2022-08-16T01:27:07.365" v="271"/>
          <ac:spMkLst>
            <pc:docMk/>
            <pc:sldMk cId="2817998074" sldId="289"/>
            <ac:spMk id="7" creationId="{00E0BE83-08EF-7550-F9BD-E4FA411C86DC}"/>
          </ac:spMkLst>
        </pc:spChg>
        <pc:spChg chg="add mod">
          <ac:chgData name="Nick Wade" userId="S::nwade4@jh.edu::e2aaef43-2bee-4c37-bef8-1cbf5887e480" providerId="AD" clId="Web-{D473307B-8D16-BD2F-A26C-371A90CA7839}" dt="2022-08-16T01:27:55.757" v="296" actId="20577"/>
          <ac:spMkLst>
            <pc:docMk/>
            <pc:sldMk cId="2817998074" sldId="289"/>
            <ac:spMk id="10" creationId="{33CFFDC3-048F-7B52-8B31-304A1496365C}"/>
          </ac:spMkLst>
        </pc:spChg>
        <pc:spChg chg="add mod">
          <ac:chgData name="Nick Wade" userId="S::nwade4@jh.edu::e2aaef43-2bee-4c37-bef8-1cbf5887e480" providerId="AD" clId="Web-{D473307B-8D16-BD2F-A26C-371A90CA7839}" dt="2022-08-16T01:28:19.135" v="321" actId="20577"/>
          <ac:spMkLst>
            <pc:docMk/>
            <pc:sldMk cId="2817998074" sldId="289"/>
            <ac:spMk id="11" creationId="{579C1655-98FA-6029-0775-F82B0809FF73}"/>
          </ac:spMkLst>
        </pc:spChg>
        <pc:graphicFrameChg chg="add mod modGraphic">
          <ac:chgData name="Nick Wade" userId="S::nwade4@jh.edu::e2aaef43-2bee-4c37-bef8-1cbf5887e480" providerId="AD" clId="Web-{D473307B-8D16-BD2F-A26C-371A90CA7839}" dt="2022-08-16T01:30:43.123" v="599" actId="1076"/>
          <ac:graphicFrameMkLst>
            <pc:docMk/>
            <pc:sldMk cId="2817998074" sldId="289"/>
            <ac:graphicFrameMk id="4" creationId="{E6E7E8F0-0A88-AE64-FAF1-375EACC2C5E6}"/>
          </ac:graphicFrameMkLst>
        </pc:graphicFrameChg>
        <pc:graphicFrameChg chg="del mod modGraphic">
          <ac:chgData name="Nick Wade" userId="S::nwade4@jh.edu::e2aaef43-2bee-4c37-bef8-1cbf5887e480" providerId="AD" clId="Web-{D473307B-8D16-BD2F-A26C-371A90CA7839}" dt="2022-08-16T01:27:01.411" v="268"/>
          <ac:graphicFrameMkLst>
            <pc:docMk/>
            <pc:sldMk cId="2817998074" sldId="289"/>
            <ac:graphicFrameMk id="5" creationId="{F5E4D8FC-B806-406F-D0A7-410330678F2A}"/>
          </ac:graphicFrameMkLst>
        </pc:graphicFrameChg>
        <pc:graphicFrameChg chg="add mod modGraphic">
          <ac:chgData name="Nick Wade" userId="S::nwade4@jh.edu::e2aaef43-2bee-4c37-bef8-1cbf5887e480" providerId="AD" clId="Web-{D473307B-8D16-BD2F-A26C-371A90CA7839}" dt="2022-08-16T01:30:35.310" v="582" actId="1076"/>
          <ac:graphicFrameMkLst>
            <pc:docMk/>
            <pc:sldMk cId="2817998074" sldId="289"/>
            <ac:graphicFrameMk id="9" creationId="{0851E5FA-7A87-D154-427C-D9B70CCC06C0}"/>
          </ac:graphicFrameMkLst>
        </pc:graphicFrameChg>
      </pc:sldChg>
      <pc:sldChg chg="modSp">
        <pc:chgData name="Nick Wade" userId="S::nwade4@jh.edu::e2aaef43-2bee-4c37-bef8-1cbf5887e480" providerId="AD" clId="Web-{D473307B-8D16-BD2F-A26C-371A90CA7839}" dt="2022-08-16T01:22:59.952" v="160" actId="20577"/>
        <pc:sldMkLst>
          <pc:docMk/>
          <pc:sldMk cId="1237482702" sldId="293"/>
        </pc:sldMkLst>
        <pc:spChg chg="mod">
          <ac:chgData name="Nick Wade" userId="S::nwade4@jh.edu::e2aaef43-2bee-4c37-bef8-1cbf5887e480" providerId="AD" clId="Web-{D473307B-8D16-BD2F-A26C-371A90CA7839}" dt="2022-08-16T01:05:02.500" v="5" actId="20577"/>
          <ac:spMkLst>
            <pc:docMk/>
            <pc:sldMk cId="1237482702" sldId="293"/>
            <ac:spMk id="2" creationId="{65473320-176A-9AA2-B0DE-5549AA531AB2}"/>
          </ac:spMkLst>
        </pc:spChg>
        <pc:spChg chg="mod">
          <ac:chgData name="Nick Wade" userId="S::nwade4@jh.edu::e2aaef43-2bee-4c37-bef8-1cbf5887e480" providerId="AD" clId="Web-{D473307B-8D16-BD2F-A26C-371A90CA7839}" dt="2022-08-16T01:22:59.952" v="160" actId="20577"/>
          <ac:spMkLst>
            <pc:docMk/>
            <pc:sldMk cId="1237482702" sldId="293"/>
            <ac:spMk id="3" creationId="{9920BBBC-F10F-2C9D-D045-217E7BA9704D}"/>
          </ac:spMkLst>
        </pc:spChg>
      </pc:sldChg>
      <pc:sldChg chg="modSp ord">
        <pc:chgData name="Nick Wade" userId="S::nwade4@jh.edu::e2aaef43-2bee-4c37-bef8-1cbf5887e480" providerId="AD" clId="Web-{D473307B-8D16-BD2F-A26C-371A90CA7839}" dt="2022-08-16T01:33:11.939" v="639" actId="20577"/>
        <pc:sldMkLst>
          <pc:docMk/>
          <pc:sldMk cId="2761866723" sldId="294"/>
        </pc:sldMkLst>
        <pc:spChg chg="mod">
          <ac:chgData name="Nick Wade" userId="S::nwade4@jh.edu::e2aaef43-2bee-4c37-bef8-1cbf5887e480" providerId="AD" clId="Web-{D473307B-8D16-BD2F-A26C-371A90CA7839}" dt="2022-08-16T01:33:11.939" v="639" actId="20577"/>
          <ac:spMkLst>
            <pc:docMk/>
            <pc:sldMk cId="2761866723" sldId="294"/>
            <ac:spMk id="2" creationId="{59A6A4DE-0F8D-7A1C-2EE4-AD5684C8CB51}"/>
          </ac:spMkLst>
        </pc:spChg>
        <pc:spChg chg="mod">
          <ac:chgData name="Nick Wade" userId="S::nwade4@jh.edu::e2aaef43-2bee-4c37-bef8-1cbf5887e480" providerId="AD" clId="Web-{D473307B-8D16-BD2F-A26C-371A90CA7839}" dt="2022-08-16T01:23:40.406" v="204" actId="20577"/>
          <ac:spMkLst>
            <pc:docMk/>
            <pc:sldMk cId="2761866723" sldId="294"/>
            <ac:spMk id="3" creationId="{1F1D08BB-7F18-DBDC-8AAE-0CF025704C06}"/>
          </ac:spMkLst>
        </pc:spChg>
      </pc:sldChg>
      <pc:sldChg chg="del">
        <pc:chgData name="Nick Wade" userId="S::nwade4@jh.edu::e2aaef43-2bee-4c37-bef8-1cbf5887e480" providerId="AD" clId="Web-{D473307B-8D16-BD2F-A26C-371A90CA7839}" dt="2022-08-16T01:25:04.408" v="212"/>
        <pc:sldMkLst>
          <pc:docMk/>
          <pc:sldMk cId="1211932037" sldId="295"/>
        </pc:sldMkLst>
      </pc:sldChg>
    </pc:docChg>
  </pc:docChgLst>
  <pc:docChgLst>
    <pc:chgData name="Christian Ortiz" userId="S::cortiz10@jh.edu::66fc400a-60a1-423e-a237-b5bcd7d6d036" providerId="AD" clId="Web-{813D16E3-3BCA-20DF-CB66-37481270B0C2}"/>
    <pc:docChg chg="addSld delSld modSld sldOrd">
      <pc:chgData name="Christian Ortiz" userId="S::cortiz10@jh.edu::66fc400a-60a1-423e-a237-b5bcd7d6d036" providerId="AD" clId="Web-{813D16E3-3BCA-20DF-CB66-37481270B0C2}" dt="2022-08-16T18:59:47.162" v="336" actId="20577"/>
      <pc:docMkLst>
        <pc:docMk/>
      </pc:docMkLst>
      <pc:sldChg chg="del">
        <pc:chgData name="Christian Ortiz" userId="S::cortiz10@jh.edu::66fc400a-60a1-423e-a237-b5bcd7d6d036" providerId="AD" clId="Web-{813D16E3-3BCA-20DF-CB66-37481270B0C2}" dt="2022-08-16T13:47:32.162" v="163"/>
        <pc:sldMkLst>
          <pc:docMk/>
          <pc:sldMk cId="2193174982" sldId="271"/>
        </pc:sldMkLst>
      </pc:sldChg>
      <pc:sldChg chg="addSp delSp modSp">
        <pc:chgData name="Christian Ortiz" userId="S::cortiz10@jh.edu::66fc400a-60a1-423e-a237-b5bcd7d6d036" providerId="AD" clId="Web-{813D16E3-3BCA-20DF-CB66-37481270B0C2}" dt="2022-08-16T18:26:35.970" v="300" actId="20577"/>
        <pc:sldMkLst>
          <pc:docMk/>
          <pc:sldMk cId="2375359307" sldId="276"/>
        </pc:sldMkLst>
        <pc:spChg chg="mod">
          <ac:chgData name="Christian Ortiz" userId="S::cortiz10@jh.edu::66fc400a-60a1-423e-a237-b5bcd7d6d036" providerId="AD" clId="Web-{813D16E3-3BCA-20DF-CB66-37481270B0C2}" dt="2022-08-16T18:26:35.970" v="300" actId="20577"/>
          <ac:spMkLst>
            <pc:docMk/>
            <pc:sldMk cId="2375359307" sldId="276"/>
            <ac:spMk id="2" creationId="{3FEDE7AE-68E1-4E8C-F009-440CFA964423}"/>
          </ac:spMkLst>
        </pc:spChg>
        <pc:spChg chg="add del mod ord">
          <ac:chgData name="Christian Ortiz" userId="S::cortiz10@jh.edu::66fc400a-60a1-423e-a237-b5bcd7d6d036" providerId="AD" clId="Web-{813D16E3-3BCA-20DF-CB66-37481270B0C2}" dt="2022-08-16T14:35:53.028" v="189"/>
          <ac:spMkLst>
            <pc:docMk/>
            <pc:sldMk cId="2375359307" sldId="276"/>
            <ac:spMk id="6" creationId="{6D9E8EED-60F2-EF38-7933-E3594B35853B}"/>
          </ac:spMkLst>
        </pc:spChg>
        <pc:picChg chg="add del mod">
          <ac:chgData name="Christian Ortiz" userId="S::cortiz10@jh.edu::66fc400a-60a1-423e-a237-b5bcd7d6d036" providerId="AD" clId="Web-{813D16E3-3BCA-20DF-CB66-37481270B0C2}" dt="2022-08-16T14:35:50.184" v="188"/>
          <ac:picMkLst>
            <pc:docMk/>
            <pc:sldMk cId="2375359307" sldId="276"/>
            <ac:picMk id="3" creationId="{12DCFAED-7E6F-0B0F-E285-25B8C4B6A68F}"/>
          </ac:picMkLst>
        </pc:picChg>
        <pc:picChg chg="del">
          <ac:chgData name="Christian Ortiz" userId="S::cortiz10@jh.edu::66fc400a-60a1-423e-a237-b5bcd7d6d036" providerId="AD" clId="Web-{813D16E3-3BCA-20DF-CB66-37481270B0C2}" dt="2022-08-16T14:35:40.184" v="186"/>
          <ac:picMkLst>
            <pc:docMk/>
            <pc:sldMk cId="2375359307" sldId="276"/>
            <ac:picMk id="5" creationId="{E01E3D25-393C-BF70-1698-0DC3E8E90B2B}"/>
          </ac:picMkLst>
        </pc:picChg>
        <pc:picChg chg="add mod ord">
          <ac:chgData name="Christian Ortiz" userId="S::cortiz10@jh.edu::66fc400a-60a1-423e-a237-b5bcd7d6d036" providerId="AD" clId="Web-{813D16E3-3BCA-20DF-CB66-37481270B0C2}" dt="2022-08-16T14:36:09.013" v="194" actId="1076"/>
          <ac:picMkLst>
            <pc:docMk/>
            <pc:sldMk cId="2375359307" sldId="276"/>
            <ac:picMk id="7" creationId="{C9F5A4C7-1C8D-6B6B-22A7-E0C18B366ABE}"/>
          </ac:picMkLst>
        </pc:picChg>
      </pc:sldChg>
      <pc:sldChg chg="addSp modSp">
        <pc:chgData name="Christian Ortiz" userId="S::cortiz10@jh.edu::66fc400a-60a1-423e-a237-b5bcd7d6d036" providerId="AD" clId="Web-{813D16E3-3BCA-20DF-CB66-37481270B0C2}" dt="2022-08-16T17:43:04.192" v="291" actId="1076"/>
        <pc:sldMkLst>
          <pc:docMk/>
          <pc:sldMk cId="133898008" sldId="277"/>
        </pc:sldMkLst>
        <pc:picChg chg="add mod">
          <ac:chgData name="Christian Ortiz" userId="S::cortiz10@jh.edu::66fc400a-60a1-423e-a237-b5bcd7d6d036" providerId="AD" clId="Web-{813D16E3-3BCA-20DF-CB66-37481270B0C2}" dt="2022-08-16T17:43:04.192" v="291" actId="1076"/>
          <ac:picMkLst>
            <pc:docMk/>
            <pc:sldMk cId="133898008" sldId="277"/>
            <ac:picMk id="4" creationId="{EBAC9B81-15D3-0556-30B2-837C11FDB1A2}"/>
          </ac:picMkLst>
        </pc:picChg>
      </pc:sldChg>
      <pc:sldChg chg="addSp delSp modSp">
        <pc:chgData name="Christian Ortiz" userId="S::cortiz10@jh.edu::66fc400a-60a1-423e-a237-b5bcd7d6d036" providerId="AD" clId="Web-{813D16E3-3BCA-20DF-CB66-37481270B0C2}" dt="2022-08-16T17:43:19.177" v="294" actId="1076"/>
        <pc:sldMkLst>
          <pc:docMk/>
          <pc:sldMk cId="2885717514" sldId="281"/>
        </pc:sldMkLst>
        <pc:spChg chg="mod">
          <ac:chgData name="Christian Ortiz" userId="S::cortiz10@jh.edu::66fc400a-60a1-423e-a237-b5bcd7d6d036" providerId="AD" clId="Web-{813D16E3-3BCA-20DF-CB66-37481270B0C2}" dt="2022-08-16T14:56:25.673" v="199" actId="20577"/>
          <ac:spMkLst>
            <pc:docMk/>
            <pc:sldMk cId="2885717514" sldId="281"/>
            <ac:spMk id="3" creationId="{7D87061F-BD44-88A4-FA4D-B33975E8E5F4}"/>
          </ac:spMkLst>
        </pc:spChg>
        <pc:picChg chg="add del mod">
          <ac:chgData name="Christian Ortiz" userId="S::cortiz10@jh.edu::66fc400a-60a1-423e-a237-b5bcd7d6d036" providerId="AD" clId="Web-{813D16E3-3BCA-20DF-CB66-37481270B0C2}" dt="2022-08-16T17:42:42.316" v="287"/>
          <ac:picMkLst>
            <pc:docMk/>
            <pc:sldMk cId="2885717514" sldId="281"/>
            <ac:picMk id="4" creationId="{3F3D6978-E9FE-18E0-4284-4940D7BE9639}"/>
          </ac:picMkLst>
        </pc:picChg>
        <pc:picChg chg="del">
          <ac:chgData name="Christian Ortiz" userId="S::cortiz10@jh.edu::66fc400a-60a1-423e-a237-b5bcd7d6d036" providerId="AD" clId="Web-{813D16E3-3BCA-20DF-CB66-37481270B0C2}" dt="2022-08-16T14:56:17.220" v="195"/>
          <ac:picMkLst>
            <pc:docMk/>
            <pc:sldMk cId="2885717514" sldId="281"/>
            <ac:picMk id="4" creationId="{E97E09F9-491D-24AC-83B2-491F5E1E2C9C}"/>
          </ac:picMkLst>
        </pc:picChg>
        <pc:picChg chg="add mod">
          <ac:chgData name="Christian Ortiz" userId="S::cortiz10@jh.edu::66fc400a-60a1-423e-a237-b5bcd7d6d036" providerId="AD" clId="Web-{813D16E3-3BCA-20DF-CB66-37481270B0C2}" dt="2022-08-16T17:43:19.177" v="294" actId="1076"/>
          <ac:picMkLst>
            <pc:docMk/>
            <pc:sldMk cId="2885717514" sldId="281"/>
            <ac:picMk id="5" creationId="{C44585EE-CA1D-6149-6DEF-9B176FDE1327}"/>
          </ac:picMkLst>
        </pc:picChg>
      </pc:sldChg>
      <pc:sldChg chg="addSp delSp modSp new mod modClrScheme chgLayout">
        <pc:chgData name="Christian Ortiz" userId="S::cortiz10@jh.edu::66fc400a-60a1-423e-a237-b5bcd7d6d036" providerId="AD" clId="Web-{813D16E3-3BCA-20DF-CB66-37481270B0C2}" dt="2022-08-16T18:54:30.730" v="319" actId="14100"/>
        <pc:sldMkLst>
          <pc:docMk/>
          <pc:sldMk cId="2268609434" sldId="298"/>
        </pc:sldMkLst>
        <pc:spChg chg="mod ord">
          <ac:chgData name="Christian Ortiz" userId="S::cortiz10@jh.edu::66fc400a-60a1-423e-a237-b5bcd7d6d036" providerId="AD" clId="Web-{813D16E3-3BCA-20DF-CB66-37481270B0C2}" dt="2022-08-16T13:47:11.849" v="136" actId="14100"/>
          <ac:spMkLst>
            <pc:docMk/>
            <pc:sldMk cId="2268609434" sldId="298"/>
            <ac:spMk id="2" creationId="{E10CB3FD-10F4-7523-E044-042DC4C6D027}"/>
          </ac:spMkLst>
        </pc:spChg>
        <pc:spChg chg="mod ord">
          <ac:chgData name="Christian Ortiz" userId="S::cortiz10@jh.edu::66fc400a-60a1-423e-a237-b5bcd7d6d036" providerId="AD" clId="Web-{813D16E3-3BCA-20DF-CB66-37481270B0C2}" dt="2022-08-16T18:50:02.097" v="308" actId="20577"/>
          <ac:spMkLst>
            <pc:docMk/>
            <pc:sldMk cId="2268609434" sldId="298"/>
            <ac:spMk id="3" creationId="{571B30A6-79BC-3D9B-DE19-8C379761A3BE}"/>
          </ac:spMkLst>
        </pc:spChg>
        <pc:spChg chg="del">
          <ac:chgData name="Christian Ortiz" userId="S::cortiz10@jh.edu::66fc400a-60a1-423e-a237-b5bcd7d6d036" providerId="AD" clId="Web-{813D16E3-3BCA-20DF-CB66-37481270B0C2}" dt="2022-08-16T12:44:32.444" v="24"/>
          <ac:spMkLst>
            <pc:docMk/>
            <pc:sldMk cId="2268609434" sldId="298"/>
            <ac:spMk id="4" creationId="{E12591D5-B6E2-10C1-001E-A31EC586D151}"/>
          </ac:spMkLst>
        </pc:spChg>
        <pc:picChg chg="add mod">
          <ac:chgData name="Christian Ortiz" userId="S::cortiz10@jh.edu::66fc400a-60a1-423e-a237-b5bcd7d6d036" providerId="AD" clId="Web-{813D16E3-3BCA-20DF-CB66-37481270B0C2}" dt="2022-08-16T13:35:22.407" v="66" actId="14100"/>
          <ac:picMkLst>
            <pc:docMk/>
            <pc:sldMk cId="2268609434" sldId="298"/>
            <ac:picMk id="4" creationId="{E7B80524-DD43-10EA-F997-20817A4BD682}"/>
          </ac:picMkLst>
        </pc:picChg>
        <pc:picChg chg="add del mod">
          <ac:chgData name="Christian Ortiz" userId="S::cortiz10@jh.edu::66fc400a-60a1-423e-a237-b5bcd7d6d036" providerId="AD" clId="Web-{813D16E3-3BCA-20DF-CB66-37481270B0C2}" dt="2022-08-16T18:53:03.477" v="309"/>
          <ac:picMkLst>
            <pc:docMk/>
            <pc:sldMk cId="2268609434" sldId="298"/>
            <ac:picMk id="5" creationId="{30CF3C6F-BA0B-5F0C-4C94-E35D4CDC83FB}"/>
          </ac:picMkLst>
        </pc:picChg>
        <pc:picChg chg="add del mod">
          <ac:chgData name="Christian Ortiz" userId="S::cortiz10@jh.edu::66fc400a-60a1-423e-a237-b5bcd7d6d036" providerId="AD" clId="Web-{813D16E3-3BCA-20DF-CB66-37481270B0C2}" dt="2022-08-16T18:54:15.698" v="315"/>
          <ac:picMkLst>
            <pc:docMk/>
            <pc:sldMk cId="2268609434" sldId="298"/>
            <ac:picMk id="6" creationId="{069DFC7F-5B70-3CB9-0FD1-04556A7F6958}"/>
          </ac:picMkLst>
        </pc:picChg>
        <pc:picChg chg="add mod">
          <ac:chgData name="Christian Ortiz" userId="S::cortiz10@jh.edu::66fc400a-60a1-423e-a237-b5bcd7d6d036" providerId="AD" clId="Web-{813D16E3-3BCA-20DF-CB66-37481270B0C2}" dt="2022-08-16T18:54:30.730" v="319" actId="14100"/>
          <ac:picMkLst>
            <pc:docMk/>
            <pc:sldMk cId="2268609434" sldId="298"/>
            <ac:picMk id="7" creationId="{CEF29FDC-6844-5325-AEAE-B928F1D174BD}"/>
          </ac:picMkLst>
        </pc:picChg>
      </pc:sldChg>
      <pc:sldChg chg="addSp delSp modSp new">
        <pc:chgData name="Christian Ortiz" userId="S::cortiz10@jh.edu::66fc400a-60a1-423e-a237-b5bcd7d6d036" providerId="AD" clId="Web-{813D16E3-3BCA-20DF-CB66-37481270B0C2}" dt="2022-08-16T13:38:16.537" v="96" actId="14100"/>
        <pc:sldMkLst>
          <pc:docMk/>
          <pc:sldMk cId="2391067975" sldId="299"/>
        </pc:sldMkLst>
        <pc:spChg chg="mod">
          <ac:chgData name="Christian Ortiz" userId="S::cortiz10@jh.edu::66fc400a-60a1-423e-a237-b5bcd7d6d036" providerId="AD" clId="Web-{813D16E3-3BCA-20DF-CB66-37481270B0C2}" dt="2022-08-16T13:36:56.691" v="85" actId="20577"/>
          <ac:spMkLst>
            <pc:docMk/>
            <pc:sldMk cId="2391067975" sldId="299"/>
            <ac:spMk id="2" creationId="{D22DEE7B-2428-5D9C-8652-933C7FE5EDB5}"/>
          </ac:spMkLst>
        </pc:spChg>
        <pc:spChg chg="del">
          <ac:chgData name="Christian Ortiz" userId="S::cortiz10@jh.edu::66fc400a-60a1-423e-a237-b5bcd7d6d036" providerId="AD" clId="Web-{813D16E3-3BCA-20DF-CB66-37481270B0C2}" dt="2022-08-16T13:36:57.800" v="86"/>
          <ac:spMkLst>
            <pc:docMk/>
            <pc:sldMk cId="2391067975" sldId="299"/>
            <ac:spMk id="3" creationId="{65372DDE-93B0-48CD-8718-6FB07BEE711A}"/>
          </ac:spMkLst>
        </pc:spChg>
        <pc:spChg chg="add del mod">
          <ac:chgData name="Christian Ortiz" userId="S::cortiz10@jh.edu::66fc400a-60a1-423e-a237-b5bcd7d6d036" providerId="AD" clId="Web-{813D16E3-3BCA-20DF-CB66-37481270B0C2}" dt="2022-08-16T13:37:31.723" v="89"/>
          <ac:spMkLst>
            <pc:docMk/>
            <pc:sldMk cId="2391067975" sldId="299"/>
            <ac:spMk id="6" creationId="{3D18E9B6-B090-384F-A9D4-909EBDA45193}"/>
          </ac:spMkLst>
        </pc:spChg>
        <pc:picChg chg="add del mod ord">
          <ac:chgData name="Christian Ortiz" userId="S::cortiz10@jh.edu::66fc400a-60a1-423e-a237-b5bcd7d6d036" providerId="AD" clId="Web-{813D16E3-3BCA-20DF-CB66-37481270B0C2}" dt="2022-08-16T13:37:31.020" v="88"/>
          <ac:picMkLst>
            <pc:docMk/>
            <pc:sldMk cId="2391067975" sldId="299"/>
            <ac:picMk id="4" creationId="{5F922549-F1A6-FEE4-E3B8-187AAD8ECE9C}"/>
          </ac:picMkLst>
        </pc:picChg>
        <pc:picChg chg="add mod ord">
          <ac:chgData name="Christian Ortiz" userId="S::cortiz10@jh.edu::66fc400a-60a1-423e-a237-b5bcd7d6d036" providerId="AD" clId="Web-{813D16E3-3BCA-20DF-CB66-37481270B0C2}" dt="2022-08-16T13:37:38.083" v="91" actId="1076"/>
          <ac:picMkLst>
            <pc:docMk/>
            <pc:sldMk cId="2391067975" sldId="299"/>
            <ac:picMk id="7" creationId="{FA645DE5-DCC8-71F5-46A0-6A75257C2FAC}"/>
          </ac:picMkLst>
        </pc:picChg>
        <pc:picChg chg="add mod">
          <ac:chgData name="Christian Ortiz" userId="S::cortiz10@jh.edu::66fc400a-60a1-423e-a237-b5bcd7d6d036" providerId="AD" clId="Web-{813D16E3-3BCA-20DF-CB66-37481270B0C2}" dt="2022-08-16T13:38:16.537" v="96" actId="14100"/>
          <ac:picMkLst>
            <pc:docMk/>
            <pc:sldMk cId="2391067975" sldId="299"/>
            <ac:picMk id="8" creationId="{C749205D-468A-57EF-9713-72D56FDB81FA}"/>
          </ac:picMkLst>
        </pc:picChg>
      </pc:sldChg>
      <pc:sldChg chg="addSp delSp modSp new">
        <pc:chgData name="Christian Ortiz" userId="S::cortiz10@jh.edu::66fc400a-60a1-423e-a237-b5bcd7d6d036" providerId="AD" clId="Web-{813D16E3-3BCA-20DF-CB66-37481270B0C2}" dt="2022-08-16T13:41:20.495" v="108" actId="14100"/>
        <pc:sldMkLst>
          <pc:docMk/>
          <pc:sldMk cId="1253541330" sldId="300"/>
        </pc:sldMkLst>
        <pc:spChg chg="mod">
          <ac:chgData name="Christian Ortiz" userId="S::cortiz10@jh.edu::66fc400a-60a1-423e-a237-b5bcd7d6d036" providerId="AD" clId="Web-{813D16E3-3BCA-20DF-CB66-37481270B0C2}" dt="2022-08-16T13:38:57.882" v="100" actId="20577"/>
          <ac:spMkLst>
            <pc:docMk/>
            <pc:sldMk cId="1253541330" sldId="300"/>
            <ac:spMk id="2" creationId="{D5A75DCC-1763-3F81-B5E6-94A2153BA584}"/>
          </ac:spMkLst>
        </pc:spChg>
        <pc:spChg chg="del">
          <ac:chgData name="Christian Ortiz" userId="S::cortiz10@jh.edu::66fc400a-60a1-423e-a237-b5bcd7d6d036" providerId="AD" clId="Web-{813D16E3-3BCA-20DF-CB66-37481270B0C2}" dt="2022-08-16T13:38:59.179" v="101"/>
          <ac:spMkLst>
            <pc:docMk/>
            <pc:sldMk cId="1253541330" sldId="300"/>
            <ac:spMk id="3" creationId="{57AAAE37-F45A-8D64-5D0D-9868FBD5973A}"/>
          </ac:spMkLst>
        </pc:spChg>
        <pc:picChg chg="add mod ord">
          <ac:chgData name="Christian Ortiz" userId="S::cortiz10@jh.edu::66fc400a-60a1-423e-a237-b5bcd7d6d036" providerId="AD" clId="Web-{813D16E3-3BCA-20DF-CB66-37481270B0C2}" dt="2022-08-16T13:41:20.495" v="108" actId="14100"/>
          <ac:picMkLst>
            <pc:docMk/>
            <pc:sldMk cId="1253541330" sldId="300"/>
            <ac:picMk id="4" creationId="{B6ABB1EB-E478-D489-8CB2-81F41C414293}"/>
          </ac:picMkLst>
        </pc:picChg>
        <pc:picChg chg="add mod">
          <ac:chgData name="Christian Ortiz" userId="S::cortiz10@jh.edu::66fc400a-60a1-423e-a237-b5bcd7d6d036" providerId="AD" clId="Web-{813D16E3-3BCA-20DF-CB66-37481270B0C2}" dt="2022-08-16T13:41:13.823" v="107" actId="14100"/>
          <ac:picMkLst>
            <pc:docMk/>
            <pc:sldMk cId="1253541330" sldId="300"/>
            <ac:picMk id="5" creationId="{E860669F-7F24-3D81-C3EB-5F2951192DEE}"/>
          </ac:picMkLst>
        </pc:picChg>
      </pc:sldChg>
      <pc:sldChg chg="addSp delSp modSp new mod modClrScheme chgLayout">
        <pc:chgData name="Christian Ortiz" userId="S::cortiz10@jh.edu::66fc400a-60a1-423e-a237-b5bcd7d6d036" providerId="AD" clId="Web-{813D16E3-3BCA-20DF-CB66-37481270B0C2}" dt="2022-08-16T18:58:07.784" v="324" actId="20577"/>
        <pc:sldMkLst>
          <pc:docMk/>
          <pc:sldMk cId="2900410098" sldId="301"/>
        </pc:sldMkLst>
        <pc:spChg chg="mod ord">
          <ac:chgData name="Christian Ortiz" userId="S::cortiz10@jh.edu::66fc400a-60a1-423e-a237-b5bcd7d6d036" providerId="AD" clId="Web-{813D16E3-3BCA-20DF-CB66-37481270B0C2}" dt="2022-08-16T18:58:07.784" v="324" actId="20577"/>
          <ac:spMkLst>
            <pc:docMk/>
            <pc:sldMk cId="2900410098" sldId="301"/>
            <ac:spMk id="2" creationId="{854373CD-8923-5A7A-5DBC-4074E85DF27F}"/>
          </ac:spMkLst>
        </pc:spChg>
        <pc:spChg chg="add del mod ord">
          <ac:chgData name="Christian Ortiz" userId="S::cortiz10@jh.edu::66fc400a-60a1-423e-a237-b5bcd7d6d036" providerId="AD" clId="Web-{813D16E3-3BCA-20DF-CB66-37481270B0C2}" dt="2022-08-16T13:42:35.654" v="116"/>
          <ac:spMkLst>
            <pc:docMk/>
            <pc:sldMk cId="2900410098" sldId="301"/>
            <ac:spMk id="3" creationId="{A1DF25E0-AADF-B853-B7DB-E90FAD0E2D4D}"/>
          </ac:spMkLst>
        </pc:spChg>
        <pc:spChg chg="add mod ord">
          <ac:chgData name="Christian Ortiz" userId="S::cortiz10@jh.edu::66fc400a-60a1-423e-a237-b5bcd7d6d036" providerId="AD" clId="Web-{813D16E3-3BCA-20DF-CB66-37481270B0C2}" dt="2022-08-16T13:45:51.894" v="134" actId="20577"/>
          <ac:spMkLst>
            <pc:docMk/>
            <pc:sldMk cId="2900410098" sldId="301"/>
            <ac:spMk id="5" creationId="{C15F859C-6364-755C-DB60-852D59A1CC88}"/>
          </ac:spMkLst>
        </pc:spChg>
        <pc:picChg chg="add del mod ord">
          <ac:chgData name="Christian Ortiz" userId="S::cortiz10@jh.edu::66fc400a-60a1-423e-a237-b5bcd7d6d036" providerId="AD" clId="Web-{813D16E3-3BCA-20DF-CB66-37481270B0C2}" dt="2022-08-16T13:42:10.559" v="114"/>
          <ac:picMkLst>
            <pc:docMk/>
            <pc:sldMk cId="2900410098" sldId="301"/>
            <ac:picMk id="4" creationId="{C533AE2C-6749-3C50-7E51-D30020CBC8DB}"/>
          </ac:picMkLst>
        </pc:picChg>
        <pc:picChg chg="add mod ord">
          <ac:chgData name="Christian Ortiz" userId="S::cortiz10@jh.edu::66fc400a-60a1-423e-a237-b5bcd7d6d036" providerId="AD" clId="Web-{813D16E3-3BCA-20DF-CB66-37481270B0C2}" dt="2022-08-16T13:44:40.048" v="121" actId="14100"/>
          <ac:picMkLst>
            <pc:docMk/>
            <pc:sldMk cId="2900410098" sldId="301"/>
            <ac:picMk id="6" creationId="{58305679-64E8-B203-4A3B-943EB673F563}"/>
          </ac:picMkLst>
        </pc:picChg>
      </pc:sldChg>
      <pc:sldChg chg="delSp modSp new mod modClrScheme chgLayout">
        <pc:chgData name="Christian Ortiz" userId="S::cortiz10@jh.edu::66fc400a-60a1-423e-a237-b5bcd7d6d036" providerId="AD" clId="Web-{813D16E3-3BCA-20DF-CB66-37481270B0C2}" dt="2022-08-16T18:59:47.162" v="336" actId="20577"/>
        <pc:sldMkLst>
          <pc:docMk/>
          <pc:sldMk cId="242204821" sldId="302"/>
        </pc:sldMkLst>
        <pc:spChg chg="mod ord">
          <ac:chgData name="Christian Ortiz" userId="S::cortiz10@jh.edu::66fc400a-60a1-423e-a237-b5bcd7d6d036" providerId="AD" clId="Web-{813D16E3-3BCA-20DF-CB66-37481270B0C2}" dt="2022-08-16T15:55:46.577" v="233" actId="20577"/>
          <ac:spMkLst>
            <pc:docMk/>
            <pc:sldMk cId="242204821" sldId="302"/>
            <ac:spMk id="2" creationId="{DCA38CE8-943E-D971-81A2-FE78CAC91E75}"/>
          </ac:spMkLst>
        </pc:spChg>
        <pc:spChg chg="mod ord">
          <ac:chgData name="Christian Ortiz" userId="S::cortiz10@jh.edu::66fc400a-60a1-423e-a237-b5bcd7d6d036" providerId="AD" clId="Web-{813D16E3-3BCA-20DF-CB66-37481270B0C2}" dt="2022-08-16T18:59:47.162" v="336" actId="20577"/>
          <ac:spMkLst>
            <pc:docMk/>
            <pc:sldMk cId="242204821" sldId="302"/>
            <ac:spMk id="3" creationId="{A54C08F9-DBBA-50AB-1A30-32B36FA2FA1A}"/>
          </ac:spMkLst>
        </pc:spChg>
        <pc:spChg chg="del">
          <ac:chgData name="Christian Ortiz" userId="S::cortiz10@jh.edu::66fc400a-60a1-423e-a237-b5bcd7d6d036" providerId="AD" clId="Web-{813D16E3-3BCA-20DF-CB66-37481270B0C2}" dt="2022-08-16T15:51:19.992" v="202"/>
          <ac:spMkLst>
            <pc:docMk/>
            <pc:sldMk cId="242204821" sldId="302"/>
            <ac:spMk id="4" creationId="{3957B0C6-3404-C141-51DF-6F67C6D5182F}"/>
          </ac:spMkLst>
        </pc:spChg>
      </pc:sldChg>
      <pc:sldChg chg="addSp delSp modSp new del">
        <pc:chgData name="Christian Ortiz" userId="S::cortiz10@jh.edu::66fc400a-60a1-423e-a237-b5bcd7d6d036" providerId="AD" clId="Web-{813D16E3-3BCA-20DF-CB66-37481270B0C2}" dt="2022-08-16T14:57:24.487" v="200"/>
        <pc:sldMkLst>
          <pc:docMk/>
          <pc:sldMk cId="3193376894" sldId="302"/>
        </pc:sldMkLst>
        <pc:spChg chg="del">
          <ac:chgData name="Christian Ortiz" userId="S::cortiz10@jh.edu::66fc400a-60a1-423e-a237-b5bcd7d6d036" providerId="AD" clId="Web-{813D16E3-3BCA-20DF-CB66-37481270B0C2}" dt="2022-08-16T14:28:13.265" v="181"/>
          <ac:spMkLst>
            <pc:docMk/>
            <pc:sldMk cId="3193376894" sldId="302"/>
            <ac:spMk id="3" creationId="{E26D067A-F75E-8AD8-A40F-DC37B7B835F0}"/>
          </ac:spMkLst>
        </pc:spChg>
        <pc:picChg chg="add mod ord">
          <ac:chgData name="Christian Ortiz" userId="S::cortiz10@jh.edu::66fc400a-60a1-423e-a237-b5bcd7d6d036" providerId="AD" clId="Web-{813D16E3-3BCA-20DF-CB66-37481270B0C2}" dt="2022-08-16T14:28:22.265" v="184" actId="1076"/>
          <ac:picMkLst>
            <pc:docMk/>
            <pc:sldMk cId="3193376894" sldId="302"/>
            <ac:picMk id="4" creationId="{D1C9CEAF-9DCA-D84C-E8A4-ACBD388757D5}"/>
          </ac:picMkLst>
        </pc:picChg>
      </pc:sldChg>
      <pc:sldChg chg="addSp delSp modSp new ord">
        <pc:chgData name="Christian Ortiz" userId="S::cortiz10@jh.edu::66fc400a-60a1-423e-a237-b5bcd7d6d036" providerId="AD" clId="Web-{813D16E3-3BCA-20DF-CB66-37481270B0C2}" dt="2022-08-16T18:26:58.018" v="307"/>
        <pc:sldMkLst>
          <pc:docMk/>
          <pc:sldMk cId="57354878" sldId="303"/>
        </pc:sldMkLst>
        <pc:spChg chg="mod">
          <ac:chgData name="Christian Ortiz" userId="S::cortiz10@jh.edu::66fc400a-60a1-423e-a237-b5bcd7d6d036" providerId="AD" clId="Web-{813D16E3-3BCA-20DF-CB66-37481270B0C2}" dt="2022-08-16T18:26:46.752" v="306" actId="20577"/>
          <ac:spMkLst>
            <pc:docMk/>
            <pc:sldMk cId="57354878" sldId="303"/>
            <ac:spMk id="2" creationId="{6931408A-FB2F-8EA4-59BB-0AD76B0CDC65}"/>
          </ac:spMkLst>
        </pc:spChg>
        <pc:spChg chg="del">
          <ac:chgData name="Christian Ortiz" userId="S::cortiz10@jh.edu::66fc400a-60a1-423e-a237-b5bcd7d6d036" providerId="AD" clId="Web-{813D16E3-3BCA-20DF-CB66-37481270B0C2}" dt="2022-08-16T18:26:10.251" v="296"/>
          <ac:spMkLst>
            <pc:docMk/>
            <pc:sldMk cId="57354878" sldId="303"/>
            <ac:spMk id="3" creationId="{124D7CD8-DA6F-C971-CF9E-6DBCF952F01D}"/>
          </ac:spMkLst>
        </pc:spChg>
        <pc:picChg chg="add mod ord">
          <ac:chgData name="Christian Ortiz" userId="S::cortiz10@jh.edu::66fc400a-60a1-423e-a237-b5bcd7d6d036" providerId="AD" clId="Web-{813D16E3-3BCA-20DF-CB66-37481270B0C2}" dt="2022-08-16T18:26:18.485" v="299" actId="1076"/>
          <ac:picMkLst>
            <pc:docMk/>
            <pc:sldMk cId="57354878" sldId="303"/>
            <ac:picMk id="4" creationId="{DD127D33-1B1C-F212-E607-EEC80F49E1B0}"/>
          </ac:picMkLst>
        </pc:picChg>
      </pc:sldChg>
    </pc:docChg>
  </pc:docChgLst>
  <pc:docChgLst>
    <pc:chgData name="Christian Ortiz" userId="S::cortiz10@jh.edu::66fc400a-60a1-423e-a237-b5bcd7d6d036" providerId="AD" clId="Web-{276D4F90-2D97-633D-57ED-B14260E31C01}"/>
    <pc:docChg chg="modSld">
      <pc:chgData name="Christian Ortiz" userId="S::cortiz10@jh.edu::66fc400a-60a1-423e-a237-b5bcd7d6d036" providerId="AD" clId="Web-{276D4F90-2D97-633D-57ED-B14260E31C01}" dt="2022-08-16T19:12:23.838" v="7" actId="1076"/>
      <pc:docMkLst>
        <pc:docMk/>
      </pc:docMkLst>
      <pc:sldChg chg="modSp">
        <pc:chgData name="Christian Ortiz" userId="S::cortiz10@jh.edu::66fc400a-60a1-423e-a237-b5bcd7d6d036" providerId="AD" clId="Web-{276D4F90-2D97-633D-57ED-B14260E31C01}" dt="2022-08-16T19:12:23.838" v="7" actId="1076"/>
        <pc:sldMkLst>
          <pc:docMk/>
          <pc:sldMk cId="57354878" sldId="303"/>
        </pc:sldMkLst>
        <pc:spChg chg="mod">
          <ac:chgData name="Christian Ortiz" userId="S::cortiz10@jh.edu::66fc400a-60a1-423e-a237-b5bcd7d6d036" providerId="AD" clId="Web-{276D4F90-2D97-633D-57ED-B14260E31C01}" dt="2022-08-16T19:11:52.306" v="1" actId="20577"/>
          <ac:spMkLst>
            <pc:docMk/>
            <pc:sldMk cId="57354878" sldId="303"/>
            <ac:spMk id="2" creationId="{6931408A-FB2F-8EA4-59BB-0AD76B0CDC65}"/>
          </ac:spMkLst>
        </pc:spChg>
        <pc:picChg chg="mod">
          <ac:chgData name="Christian Ortiz" userId="S::cortiz10@jh.edu::66fc400a-60a1-423e-a237-b5bcd7d6d036" providerId="AD" clId="Web-{276D4F90-2D97-633D-57ED-B14260E31C01}" dt="2022-08-16T19:12:23.838" v="7" actId="1076"/>
          <ac:picMkLst>
            <pc:docMk/>
            <pc:sldMk cId="57354878" sldId="303"/>
            <ac:picMk id="4" creationId="{DD127D33-1B1C-F212-E607-EEC80F49E1B0}"/>
          </ac:picMkLst>
        </pc:picChg>
      </pc:sldChg>
    </pc:docChg>
  </pc:docChgLst>
  <pc:docChgLst>
    <pc:chgData name="Nick Wade" userId="S::nwade4@jh.edu::e2aaef43-2bee-4c37-bef8-1cbf5887e480" providerId="AD" clId="Web-{C4E6AF06-3280-4837-A634-BCAF6079E31C}"/>
    <pc:docChg chg="addSld delSld modSld">
      <pc:chgData name="Nick Wade" userId="S::nwade4@jh.edu::e2aaef43-2bee-4c37-bef8-1cbf5887e480" providerId="AD" clId="Web-{C4E6AF06-3280-4837-A634-BCAF6079E31C}" dt="2022-08-14T23:30:06.930" v="48"/>
      <pc:docMkLst>
        <pc:docMk/>
      </pc:docMkLst>
      <pc:sldChg chg="modSp">
        <pc:chgData name="Nick Wade" userId="S::nwade4@jh.edu::e2aaef43-2bee-4c37-bef8-1cbf5887e480" providerId="AD" clId="Web-{C4E6AF06-3280-4837-A634-BCAF6079E31C}" dt="2022-08-14T14:11:37.317" v="19" actId="20577"/>
        <pc:sldMkLst>
          <pc:docMk/>
          <pc:sldMk cId="109857222" sldId="256"/>
        </pc:sldMkLst>
        <pc:spChg chg="mod">
          <ac:chgData name="Nick Wade" userId="S::nwade4@jh.edu::e2aaef43-2bee-4c37-bef8-1cbf5887e480" providerId="AD" clId="Web-{C4E6AF06-3280-4837-A634-BCAF6079E31C}" dt="2022-08-14T14:10:25.580" v="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k Wade" userId="S::nwade4@jh.edu::e2aaef43-2bee-4c37-bef8-1cbf5887e480" providerId="AD" clId="Web-{C4E6AF06-3280-4837-A634-BCAF6079E31C}" dt="2022-08-14T14:11:37.317" v="19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del">
        <pc:chgData name="Nick Wade" userId="S::nwade4@jh.edu::e2aaef43-2bee-4c37-bef8-1cbf5887e480" providerId="AD" clId="Web-{C4E6AF06-3280-4837-A634-BCAF6079E31C}" dt="2022-08-14T14:28:48.505" v="46"/>
        <pc:sldMkLst>
          <pc:docMk/>
          <pc:sldMk cId="2906145720" sldId="257"/>
        </pc:sldMkLst>
        <pc:spChg chg="del">
          <ac:chgData name="Nick Wade" userId="S::nwade4@jh.edu::e2aaef43-2bee-4c37-bef8-1cbf5887e480" providerId="AD" clId="Web-{C4E6AF06-3280-4837-A634-BCAF6079E31C}" dt="2022-08-14T14:25:40.025" v="21"/>
          <ac:spMkLst>
            <pc:docMk/>
            <pc:sldMk cId="2906145720" sldId="257"/>
            <ac:spMk id="3" creationId="{2B849D82-BE4D-F46C-42B7-0BBFBAE0AF35}"/>
          </ac:spMkLst>
        </pc:spChg>
        <pc:spChg chg="add del mod">
          <ac:chgData name="Nick Wade" userId="S::nwade4@jh.edu::e2aaef43-2bee-4c37-bef8-1cbf5887e480" providerId="AD" clId="Web-{C4E6AF06-3280-4837-A634-BCAF6079E31C}" dt="2022-08-14T14:28:04.468" v="33"/>
          <ac:spMkLst>
            <pc:docMk/>
            <pc:sldMk cId="2906145720" sldId="257"/>
            <ac:spMk id="9" creationId="{6B668319-48E9-604A-39E0-8A52C3E710AE}"/>
          </ac:spMkLst>
        </pc:spChg>
        <pc:spChg chg="add mod">
          <ac:chgData name="Nick Wade" userId="S::nwade4@jh.edu::e2aaef43-2bee-4c37-bef8-1cbf5887e480" providerId="AD" clId="Web-{C4E6AF06-3280-4837-A634-BCAF6079E31C}" dt="2022-08-14T14:28:38.469" v="45" actId="20577"/>
          <ac:spMkLst>
            <pc:docMk/>
            <pc:sldMk cId="2906145720" sldId="257"/>
            <ac:spMk id="15" creationId="{14B5691C-DDB7-ECC8-65E4-E5AC5E5CE68C}"/>
          </ac:spMkLst>
        </pc:spChg>
        <pc:picChg chg="add del mod ord">
          <ac:chgData name="Nick Wade" userId="S::nwade4@jh.edu::e2aaef43-2bee-4c37-bef8-1cbf5887e480" providerId="AD" clId="Web-{C4E6AF06-3280-4837-A634-BCAF6079E31C}" dt="2022-08-14T14:26:38.355" v="32"/>
          <ac:picMkLst>
            <pc:docMk/>
            <pc:sldMk cId="2906145720" sldId="257"/>
            <ac:picMk id="4" creationId="{13011A60-5F1D-178D-7A45-CB43E77631D1}"/>
          </ac:picMkLst>
        </pc:picChg>
        <pc:picChg chg="add del mod">
          <ac:chgData name="Nick Wade" userId="S::nwade4@jh.edu::e2aaef43-2bee-4c37-bef8-1cbf5887e480" providerId="AD" clId="Web-{C4E6AF06-3280-4837-A634-BCAF6079E31C}" dt="2022-08-14T14:26:37.324" v="30"/>
          <ac:picMkLst>
            <pc:docMk/>
            <pc:sldMk cId="2906145720" sldId="257"/>
            <ac:picMk id="5" creationId="{1D63CDEC-BE6D-D560-BEF6-D8EB6EAEF799}"/>
          </ac:picMkLst>
        </pc:picChg>
        <pc:picChg chg="add del mod">
          <ac:chgData name="Nick Wade" userId="S::nwade4@jh.edu::e2aaef43-2bee-4c37-bef8-1cbf5887e480" providerId="AD" clId="Web-{C4E6AF06-3280-4837-A634-BCAF6079E31C}" dt="2022-08-14T14:26:36.277" v="29"/>
          <ac:picMkLst>
            <pc:docMk/>
            <pc:sldMk cId="2906145720" sldId="257"/>
            <ac:picMk id="6" creationId="{51E89832-431D-67E0-844D-A59358F99811}"/>
          </ac:picMkLst>
        </pc:picChg>
        <pc:picChg chg="add del mod">
          <ac:chgData name="Nick Wade" userId="S::nwade4@jh.edu::e2aaef43-2bee-4c37-bef8-1cbf5887e480" providerId="AD" clId="Web-{C4E6AF06-3280-4837-A634-BCAF6079E31C}" dt="2022-08-14T14:26:37.839" v="31"/>
          <ac:picMkLst>
            <pc:docMk/>
            <pc:sldMk cId="2906145720" sldId="257"/>
            <ac:picMk id="7" creationId="{CD76DD9E-30F9-2B00-CA0A-8307F696CD60}"/>
          </ac:picMkLst>
        </pc:picChg>
        <pc:picChg chg="add del mod ord">
          <ac:chgData name="Nick Wade" userId="S::nwade4@jh.edu::e2aaef43-2bee-4c37-bef8-1cbf5887e480" providerId="AD" clId="Web-{C4E6AF06-3280-4837-A634-BCAF6079E31C}" dt="2022-08-14T14:28:37.922" v="44"/>
          <ac:picMkLst>
            <pc:docMk/>
            <pc:sldMk cId="2906145720" sldId="257"/>
            <ac:picMk id="10" creationId="{D80153C8-7067-C6A8-CA6D-8629F13C15BE}"/>
          </ac:picMkLst>
        </pc:picChg>
        <pc:picChg chg="add del mod">
          <ac:chgData name="Nick Wade" userId="S::nwade4@jh.edu::e2aaef43-2bee-4c37-bef8-1cbf5887e480" providerId="AD" clId="Web-{C4E6AF06-3280-4837-A634-BCAF6079E31C}" dt="2022-08-14T14:28:22.624" v="39"/>
          <ac:picMkLst>
            <pc:docMk/>
            <pc:sldMk cId="2906145720" sldId="257"/>
            <ac:picMk id="11" creationId="{FE5BB043-7EDC-8488-8844-E08EAC9E9E05}"/>
          </ac:picMkLst>
        </pc:picChg>
        <pc:picChg chg="add mod">
          <ac:chgData name="Nick Wade" userId="S::nwade4@jh.edu::e2aaef43-2bee-4c37-bef8-1cbf5887e480" providerId="AD" clId="Web-{C4E6AF06-3280-4837-A634-BCAF6079E31C}" dt="2022-08-14T14:28:20.499" v="37" actId="1076"/>
          <ac:picMkLst>
            <pc:docMk/>
            <pc:sldMk cId="2906145720" sldId="257"/>
            <ac:picMk id="12" creationId="{FA9DC277-48AA-E147-43F8-2748A06373DB}"/>
          </ac:picMkLst>
        </pc:picChg>
        <pc:picChg chg="add del mod">
          <ac:chgData name="Nick Wade" userId="S::nwade4@jh.edu::e2aaef43-2bee-4c37-bef8-1cbf5887e480" providerId="AD" clId="Web-{C4E6AF06-3280-4837-A634-BCAF6079E31C}" dt="2022-08-14T14:28:37.219" v="43"/>
          <ac:picMkLst>
            <pc:docMk/>
            <pc:sldMk cId="2906145720" sldId="257"/>
            <ac:picMk id="13" creationId="{0D22FC9D-99C8-0930-E391-D4BB6F0CB675}"/>
          </ac:picMkLst>
        </pc:picChg>
      </pc:sldChg>
      <pc:sldChg chg="new del">
        <pc:chgData name="Nick Wade" userId="S::nwade4@jh.edu::e2aaef43-2bee-4c37-bef8-1cbf5887e480" providerId="AD" clId="Web-{C4E6AF06-3280-4837-A634-BCAF6079E31C}" dt="2022-08-14T23:30:06.930" v="48"/>
        <pc:sldMkLst>
          <pc:docMk/>
          <pc:sldMk cId="6806534" sldId="278"/>
        </pc:sldMkLst>
      </pc:sldChg>
    </pc:docChg>
  </pc:docChgLst>
  <pc:docChgLst>
    <pc:chgData name="Christian Ortiz" userId="S::cortiz10@jh.edu::66fc400a-60a1-423e-a237-b5bcd7d6d036" providerId="AD" clId="Web-{A2E1F61C-EE1D-D0C5-BAD8-1C2E43F42240}"/>
    <pc:docChg chg="addSld delSld modSld">
      <pc:chgData name="Christian Ortiz" userId="S::cortiz10@jh.edu::66fc400a-60a1-423e-a237-b5bcd7d6d036" providerId="AD" clId="Web-{A2E1F61C-EE1D-D0C5-BAD8-1C2E43F42240}" dt="2022-08-15T17:52:10.051" v="552" actId="20577"/>
      <pc:docMkLst>
        <pc:docMk/>
      </pc:docMkLst>
      <pc:sldChg chg="modSp">
        <pc:chgData name="Christian Ortiz" userId="S::cortiz10@jh.edu::66fc400a-60a1-423e-a237-b5bcd7d6d036" providerId="AD" clId="Web-{A2E1F61C-EE1D-D0C5-BAD8-1C2E43F42240}" dt="2022-08-15T17:07:32.099" v="2" actId="20577"/>
        <pc:sldMkLst>
          <pc:docMk/>
          <pc:sldMk cId="2391433913" sldId="259"/>
        </pc:sldMkLst>
        <pc:spChg chg="mod">
          <ac:chgData name="Christian Ortiz" userId="S::cortiz10@jh.edu::66fc400a-60a1-423e-a237-b5bcd7d6d036" providerId="AD" clId="Web-{A2E1F61C-EE1D-D0C5-BAD8-1C2E43F42240}" dt="2022-08-15T17:07:32.099" v="2" actId="20577"/>
          <ac:spMkLst>
            <pc:docMk/>
            <pc:sldMk cId="2391433913" sldId="259"/>
            <ac:spMk id="3" creationId="{5ABCBAA3-D432-C900-29C2-2C21A49BBB7D}"/>
          </ac:spMkLst>
        </pc:spChg>
      </pc:sldChg>
      <pc:sldChg chg="modSp">
        <pc:chgData name="Christian Ortiz" userId="S::cortiz10@jh.edu::66fc400a-60a1-423e-a237-b5bcd7d6d036" providerId="AD" clId="Web-{A2E1F61C-EE1D-D0C5-BAD8-1C2E43F42240}" dt="2022-08-15T17:38:56.326" v="268" actId="20577"/>
        <pc:sldMkLst>
          <pc:docMk/>
          <pc:sldMk cId="2931624578" sldId="263"/>
        </pc:sldMkLst>
        <pc:spChg chg="mod">
          <ac:chgData name="Christian Ortiz" userId="S::cortiz10@jh.edu::66fc400a-60a1-423e-a237-b5bcd7d6d036" providerId="AD" clId="Web-{A2E1F61C-EE1D-D0C5-BAD8-1C2E43F42240}" dt="2022-08-15T17:38:56.326" v="268" actId="20577"/>
          <ac:spMkLst>
            <pc:docMk/>
            <pc:sldMk cId="2931624578" sldId="263"/>
            <ac:spMk id="3" creationId="{F952525B-C1F1-14DB-E312-B194A1302562}"/>
          </ac:spMkLst>
        </pc:spChg>
      </pc:sldChg>
      <pc:sldChg chg="modSp">
        <pc:chgData name="Christian Ortiz" userId="S::cortiz10@jh.edu::66fc400a-60a1-423e-a237-b5bcd7d6d036" providerId="AD" clId="Web-{A2E1F61C-EE1D-D0C5-BAD8-1C2E43F42240}" dt="2022-08-15T17:52:10.051" v="552" actId="20577"/>
        <pc:sldMkLst>
          <pc:docMk/>
          <pc:sldMk cId="71720904" sldId="264"/>
        </pc:sldMkLst>
        <pc:spChg chg="mod">
          <ac:chgData name="Christian Ortiz" userId="S::cortiz10@jh.edu::66fc400a-60a1-423e-a237-b5bcd7d6d036" providerId="AD" clId="Web-{A2E1F61C-EE1D-D0C5-BAD8-1C2E43F42240}" dt="2022-08-15T17:52:10.051" v="552" actId="20577"/>
          <ac:spMkLst>
            <pc:docMk/>
            <pc:sldMk cId="71720904" sldId="264"/>
            <ac:spMk id="3" creationId="{81BBD08F-6A37-EFC7-1A27-30A32402AE6F}"/>
          </ac:spMkLst>
        </pc:spChg>
      </pc:sldChg>
      <pc:sldChg chg="modSp">
        <pc:chgData name="Christian Ortiz" userId="S::cortiz10@jh.edu::66fc400a-60a1-423e-a237-b5bcd7d6d036" providerId="AD" clId="Web-{A2E1F61C-EE1D-D0C5-BAD8-1C2E43F42240}" dt="2022-08-15T17:42:21.636" v="370" actId="20577"/>
        <pc:sldMkLst>
          <pc:docMk/>
          <pc:sldMk cId="2304462425" sldId="265"/>
        </pc:sldMkLst>
        <pc:spChg chg="mod">
          <ac:chgData name="Christian Ortiz" userId="S::cortiz10@jh.edu::66fc400a-60a1-423e-a237-b5bcd7d6d036" providerId="AD" clId="Web-{A2E1F61C-EE1D-D0C5-BAD8-1C2E43F42240}" dt="2022-08-15T17:42:21.636" v="370" actId="20577"/>
          <ac:spMkLst>
            <pc:docMk/>
            <pc:sldMk cId="2304462425" sldId="265"/>
            <ac:spMk id="3" creationId="{DAA0B976-EC1B-5420-5C40-7D4589D3CE0D}"/>
          </ac:spMkLst>
        </pc:spChg>
      </pc:sldChg>
      <pc:sldChg chg="del">
        <pc:chgData name="Christian Ortiz" userId="S::cortiz10@jh.edu::66fc400a-60a1-423e-a237-b5bcd7d6d036" providerId="AD" clId="Web-{A2E1F61C-EE1D-D0C5-BAD8-1C2E43F42240}" dt="2022-08-15T17:38:46.420" v="261"/>
        <pc:sldMkLst>
          <pc:docMk/>
          <pc:sldMk cId="52038226" sldId="269"/>
        </pc:sldMkLst>
      </pc:sldChg>
      <pc:sldChg chg="modSp">
        <pc:chgData name="Christian Ortiz" userId="S::cortiz10@jh.edu::66fc400a-60a1-423e-a237-b5bcd7d6d036" providerId="AD" clId="Web-{A2E1F61C-EE1D-D0C5-BAD8-1C2E43F42240}" dt="2022-08-15T17:08:48.660" v="34" actId="20577"/>
        <pc:sldMkLst>
          <pc:docMk/>
          <pc:sldMk cId="203247778" sldId="270"/>
        </pc:sldMkLst>
        <pc:spChg chg="mod">
          <ac:chgData name="Christian Ortiz" userId="S::cortiz10@jh.edu::66fc400a-60a1-423e-a237-b5bcd7d6d036" providerId="AD" clId="Web-{A2E1F61C-EE1D-D0C5-BAD8-1C2E43F42240}" dt="2022-08-15T17:08:48.660" v="34" actId="20577"/>
          <ac:spMkLst>
            <pc:docMk/>
            <pc:sldMk cId="203247778" sldId="270"/>
            <ac:spMk id="3" creationId="{A988A052-6331-5C03-DD73-0DCDFB701377}"/>
          </ac:spMkLst>
        </pc:spChg>
      </pc:sldChg>
      <pc:sldChg chg="modSp">
        <pc:chgData name="Christian Ortiz" userId="S::cortiz10@jh.edu::66fc400a-60a1-423e-a237-b5bcd7d6d036" providerId="AD" clId="Web-{A2E1F61C-EE1D-D0C5-BAD8-1C2E43F42240}" dt="2022-08-15T17:44:28.728" v="420" actId="20577"/>
        <pc:sldMkLst>
          <pc:docMk/>
          <pc:sldMk cId="2334028707" sldId="275"/>
        </pc:sldMkLst>
        <pc:spChg chg="mod">
          <ac:chgData name="Christian Ortiz" userId="S::cortiz10@jh.edu::66fc400a-60a1-423e-a237-b5bcd7d6d036" providerId="AD" clId="Web-{A2E1F61C-EE1D-D0C5-BAD8-1C2E43F42240}" dt="2022-08-15T17:44:28.728" v="420" actId="20577"/>
          <ac:spMkLst>
            <pc:docMk/>
            <pc:sldMk cId="2334028707" sldId="275"/>
            <ac:spMk id="2" creationId="{08A2C555-571B-DB40-F4CB-41166EC03848}"/>
          </ac:spMkLst>
        </pc:spChg>
        <pc:spChg chg="mod">
          <ac:chgData name="Christian Ortiz" userId="S::cortiz10@jh.edu::66fc400a-60a1-423e-a237-b5bcd7d6d036" providerId="AD" clId="Web-{A2E1F61C-EE1D-D0C5-BAD8-1C2E43F42240}" dt="2022-08-15T17:44:01.229" v="410" actId="20577"/>
          <ac:spMkLst>
            <pc:docMk/>
            <pc:sldMk cId="2334028707" sldId="275"/>
            <ac:spMk id="3" creationId="{0B9BAE5C-54FA-C214-FFC3-9317FE785BDC}"/>
          </ac:spMkLst>
        </pc:spChg>
      </pc:sldChg>
      <pc:sldChg chg="modSp">
        <pc:chgData name="Christian Ortiz" userId="S::cortiz10@jh.edu::66fc400a-60a1-423e-a237-b5bcd7d6d036" providerId="AD" clId="Web-{A2E1F61C-EE1D-D0C5-BAD8-1C2E43F42240}" dt="2022-08-15T17:24:59.696" v="54" actId="20577"/>
        <pc:sldMkLst>
          <pc:docMk/>
          <pc:sldMk cId="133898008" sldId="277"/>
        </pc:sldMkLst>
        <pc:spChg chg="mod">
          <ac:chgData name="Christian Ortiz" userId="S::cortiz10@jh.edu::66fc400a-60a1-423e-a237-b5bcd7d6d036" providerId="AD" clId="Web-{A2E1F61C-EE1D-D0C5-BAD8-1C2E43F42240}" dt="2022-08-15T17:24:59.696" v="54" actId="20577"/>
          <ac:spMkLst>
            <pc:docMk/>
            <pc:sldMk cId="133898008" sldId="277"/>
            <ac:spMk id="3" creationId="{A7DF6AE8-53C8-D81D-81A0-FB14399FB2B4}"/>
          </ac:spMkLst>
        </pc:spChg>
      </pc:sldChg>
      <pc:sldChg chg="addSp modSp">
        <pc:chgData name="Christian Ortiz" userId="S::cortiz10@jh.edu::66fc400a-60a1-423e-a237-b5bcd7d6d036" providerId="AD" clId="Web-{A2E1F61C-EE1D-D0C5-BAD8-1C2E43F42240}" dt="2022-08-15T17:13:38.673" v="50" actId="14100"/>
        <pc:sldMkLst>
          <pc:docMk/>
          <pc:sldMk cId="2885717514" sldId="281"/>
        </pc:sldMkLst>
        <pc:spChg chg="mod">
          <ac:chgData name="Christian Ortiz" userId="S::cortiz10@jh.edu::66fc400a-60a1-423e-a237-b5bcd7d6d036" providerId="AD" clId="Web-{A2E1F61C-EE1D-D0C5-BAD8-1C2E43F42240}" dt="2022-08-15T17:12:55.548" v="44" actId="20577"/>
          <ac:spMkLst>
            <pc:docMk/>
            <pc:sldMk cId="2885717514" sldId="281"/>
            <ac:spMk id="2" creationId="{358E73FF-4D36-2F85-6A67-FE6F5753B49F}"/>
          </ac:spMkLst>
        </pc:spChg>
        <pc:picChg chg="add mod">
          <ac:chgData name="Christian Ortiz" userId="S::cortiz10@jh.edu::66fc400a-60a1-423e-a237-b5bcd7d6d036" providerId="AD" clId="Web-{A2E1F61C-EE1D-D0C5-BAD8-1C2E43F42240}" dt="2022-08-15T17:13:38.673" v="50" actId="14100"/>
          <ac:picMkLst>
            <pc:docMk/>
            <pc:sldMk cId="2885717514" sldId="281"/>
            <ac:picMk id="6" creationId="{E6B03E16-2777-70B7-3CE8-E5B5114CE27A}"/>
          </ac:picMkLst>
        </pc:picChg>
      </pc:sldChg>
      <pc:sldChg chg="addSp delSp modSp new">
        <pc:chgData name="Christian Ortiz" userId="S::cortiz10@jh.edu::66fc400a-60a1-423e-a237-b5bcd7d6d036" providerId="AD" clId="Web-{A2E1F61C-EE1D-D0C5-BAD8-1C2E43F42240}" dt="2022-08-15T17:36:08.203" v="119"/>
        <pc:sldMkLst>
          <pc:docMk/>
          <pc:sldMk cId="4073099197" sldId="284"/>
        </pc:sldMkLst>
        <pc:spChg chg="del">
          <ac:chgData name="Christian Ortiz" userId="S::cortiz10@jh.edu::66fc400a-60a1-423e-a237-b5bcd7d6d036" providerId="AD" clId="Web-{A2E1F61C-EE1D-D0C5-BAD8-1C2E43F42240}" dt="2022-08-15T17:36:08.203" v="119"/>
          <ac:spMkLst>
            <pc:docMk/>
            <pc:sldMk cId="4073099197" sldId="284"/>
            <ac:spMk id="3" creationId="{B01C356B-15D0-2CA9-DDE0-C164E5D14BB6}"/>
          </ac:spMkLst>
        </pc:spChg>
        <pc:picChg chg="add mod ord">
          <ac:chgData name="Christian Ortiz" userId="S::cortiz10@jh.edu::66fc400a-60a1-423e-a237-b5bcd7d6d036" providerId="AD" clId="Web-{A2E1F61C-EE1D-D0C5-BAD8-1C2E43F42240}" dt="2022-08-15T17:36:08.203" v="119"/>
          <ac:picMkLst>
            <pc:docMk/>
            <pc:sldMk cId="4073099197" sldId="284"/>
            <ac:picMk id="4" creationId="{2486691B-CD7E-D0E5-91FA-A2EC5E44FC91}"/>
          </ac:picMkLst>
        </pc:picChg>
      </pc:sldChg>
      <pc:sldChg chg="addSp delSp modSp new del mod modClrScheme chgLayout">
        <pc:chgData name="Christian Ortiz" userId="S::cortiz10@jh.edu::66fc400a-60a1-423e-a237-b5bcd7d6d036" providerId="AD" clId="Web-{A2E1F61C-EE1D-D0C5-BAD8-1C2E43F42240}" dt="2022-08-15T17:28:09.506" v="78"/>
        <pc:sldMkLst>
          <pc:docMk/>
          <pc:sldMk cId="1049975151" sldId="285"/>
        </pc:sldMkLst>
        <pc:spChg chg="del mod ord">
          <ac:chgData name="Christian Ortiz" userId="S::cortiz10@jh.edu::66fc400a-60a1-423e-a237-b5bcd7d6d036" providerId="AD" clId="Web-{A2E1F61C-EE1D-D0C5-BAD8-1C2E43F42240}" dt="2022-08-15T17:26:56.835" v="65"/>
          <ac:spMkLst>
            <pc:docMk/>
            <pc:sldMk cId="1049975151" sldId="285"/>
            <ac:spMk id="2" creationId="{64E8E85B-BDF0-10D5-A5DD-F2222AD71D1F}"/>
          </ac:spMkLst>
        </pc:spChg>
        <pc:spChg chg="add del mod ord">
          <ac:chgData name="Christian Ortiz" userId="S::cortiz10@jh.edu::66fc400a-60a1-423e-a237-b5bcd7d6d036" providerId="AD" clId="Web-{A2E1F61C-EE1D-D0C5-BAD8-1C2E43F42240}" dt="2022-08-15T17:26:43.991" v="61"/>
          <ac:spMkLst>
            <pc:docMk/>
            <pc:sldMk cId="1049975151" sldId="285"/>
            <ac:spMk id="3" creationId="{2B853135-4F4D-56AA-AD6A-A7F55B218F62}"/>
          </ac:spMkLst>
        </pc:spChg>
        <pc:spChg chg="add del mod ord">
          <ac:chgData name="Christian Ortiz" userId="S::cortiz10@jh.edu::66fc400a-60a1-423e-a237-b5bcd7d6d036" providerId="AD" clId="Web-{A2E1F61C-EE1D-D0C5-BAD8-1C2E43F42240}" dt="2022-08-15T17:26:41.397" v="60"/>
          <ac:spMkLst>
            <pc:docMk/>
            <pc:sldMk cId="1049975151" sldId="285"/>
            <ac:spMk id="4" creationId="{1835187D-2BA2-B0AB-4CF1-450424F8DF27}"/>
          </ac:spMkLst>
        </pc:spChg>
        <pc:picChg chg="add del mod ord">
          <ac:chgData name="Christian Ortiz" userId="S::cortiz10@jh.edu::66fc400a-60a1-423e-a237-b5bcd7d6d036" providerId="AD" clId="Web-{A2E1F61C-EE1D-D0C5-BAD8-1C2E43F42240}" dt="2022-08-15T17:26:40.022" v="59"/>
          <ac:picMkLst>
            <pc:docMk/>
            <pc:sldMk cId="1049975151" sldId="285"/>
            <ac:picMk id="5" creationId="{9AA12295-2D8A-10D5-F600-6D5A1BAB40E0}"/>
          </ac:picMkLst>
        </pc:picChg>
        <pc:picChg chg="add mod ord">
          <ac:chgData name="Christian Ortiz" userId="S::cortiz10@jh.edu::66fc400a-60a1-423e-a237-b5bcd7d6d036" providerId="AD" clId="Web-{A2E1F61C-EE1D-D0C5-BAD8-1C2E43F42240}" dt="2022-08-15T17:27:13.272" v="68" actId="14100"/>
          <ac:picMkLst>
            <pc:docMk/>
            <pc:sldMk cId="1049975151" sldId="285"/>
            <ac:picMk id="6" creationId="{31DA8B97-F3D0-5A0C-AEE9-B60C98BFBFA1}"/>
          </ac:picMkLst>
        </pc:picChg>
      </pc:sldChg>
      <pc:sldChg chg="addSp delSp modSp new">
        <pc:chgData name="Christian Ortiz" userId="S::cortiz10@jh.edu::66fc400a-60a1-423e-a237-b5bcd7d6d036" providerId="AD" clId="Web-{A2E1F61C-EE1D-D0C5-BAD8-1C2E43F42240}" dt="2022-08-15T17:28:37.193" v="105" actId="20577"/>
        <pc:sldMkLst>
          <pc:docMk/>
          <pc:sldMk cId="1468148783" sldId="286"/>
        </pc:sldMkLst>
        <pc:spChg chg="mod">
          <ac:chgData name="Christian Ortiz" userId="S::cortiz10@jh.edu::66fc400a-60a1-423e-a237-b5bcd7d6d036" providerId="AD" clId="Web-{A2E1F61C-EE1D-D0C5-BAD8-1C2E43F42240}" dt="2022-08-15T17:28:37.193" v="105" actId="20577"/>
          <ac:spMkLst>
            <pc:docMk/>
            <pc:sldMk cId="1468148783" sldId="286"/>
            <ac:spMk id="2" creationId="{46025691-734F-3904-D705-C50FABDFE0BD}"/>
          </ac:spMkLst>
        </pc:spChg>
        <pc:spChg chg="del">
          <ac:chgData name="Christian Ortiz" userId="S::cortiz10@jh.edu::66fc400a-60a1-423e-a237-b5bcd7d6d036" providerId="AD" clId="Web-{A2E1F61C-EE1D-D0C5-BAD8-1C2E43F42240}" dt="2022-08-15T17:27:26.038" v="70"/>
          <ac:spMkLst>
            <pc:docMk/>
            <pc:sldMk cId="1468148783" sldId="286"/>
            <ac:spMk id="3" creationId="{F4AC0A35-789A-D91F-AD5D-CFE9CADF0EBE}"/>
          </ac:spMkLst>
        </pc:spChg>
        <pc:picChg chg="add mod ord">
          <ac:chgData name="Christian Ortiz" userId="S::cortiz10@jh.edu::66fc400a-60a1-423e-a237-b5bcd7d6d036" providerId="AD" clId="Web-{A2E1F61C-EE1D-D0C5-BAD8-1C2E43F42240}" dt="2022-08-15T17:27:34.491" v="71" actId="1076"/>
          <ac:picMkLst>
            <pc:docMk/>
            <pc:sldMk cId="1468148783" sldId="286"/>
            <ac:picMk id="4" creationId="{C8DEE5DA-A0E2-BE0D-56C7-EF39E119E782}"/>
          </ac:picMkLst>
        </pc:picChg>
        <pc:picChg chg="add mod">
          <ac:chgData name="Christian Ortiz" userId="S::cortiz10@jh.edu::66fc400a-60a1-423e-a237-b5bcd7d6d036" providerId="AD" clId="Web-{A2E1F61C-EE1D-D0C5-BAD8-1C2E43F42240}" dt="2022-08-15T17:27:57.443" v="77" actId="1076"/>
          <ac:picMkLst>
            <pc:docMk/>
            <pc:sldMk cId="1468148783" sldId="286"/>
            <ac:picMk id="6" creationId="{675101E6-735A-2F2E-916F-837594BE6664}"/>
          </ac:picMkLst>
        </pc:picChg>
      </pc:sldChg>
      <pc:sldChg chg="addSp delSp modSp new">
        <pc:chgData name="Christian Ortiz" userId="S::cortiz10@jh.edu::66fc400a-60a1-423e-a237-b5bcd7d6d036" providerId="AD" clId="Web-{A2E1F61C-EE1D-D0C5-BAD8-1C2E43F42240}" dt="2022-08-15T17:35:39.266" v="118" actId="20577"/>
        <pc:sldMkLst>
          <pc:docMk/>
          <pc:sldMk cId="2382249489" sldId="287"/>
        </pc:sldMkLst>
        <pc:spChg chg="mod">
          <ac:chgData name="Christian Ortiz" userId="S::cortiz10@jh.edu::66fc400a-60a1-423e-a237-b5bcd7d6d036" providerId="AD" clId="Web-{A2E1F61C-EE1D-D0C5-BAD8-1C2E43F42240}" dt="2022-08-15T17:35:39.266" v="118" actId="20577"/>
          <ac:spMkLst>
            <pc:docMk/>
            <pc:sldMk cId="2382249489" sldId="287"/>
            <ac:spMk id="2" creationId="{0A52FF7D-1DC0-87CD-8394-32A4708D0864}"/>
          </ac:spMkLst>
        </pc:spChg>
        <pc:spChg chg="add del">
          <ac:chgData name="Christian Ortiz" userId="S::cortiz10@jh.edu::66fc400a-60a1-423e-a237-b5bcd7d6d036" providerId="AD" clId="Web-{A2E1F61C-EE1D-D0C5-BAD8-1C2E43F42240}" dt="2022-08-15T17:35:24.126" v="109"/>
          <ac:spMkLst>
            <pc:docMk/>
            <pc:sldMk cId="2382249489" sldId="287"/>
            <ac:spMk id="3" creationId="{66ED80CE-CA09-954A-A887-4E4E571255B0}"/>
          </ac:spMkLst>
        </pc:spChg>
        <pc:picChg chg="add mod ord">
          <ac:chgData name="Christian Ortiz" userId="S::cortiz10@jh.edu::66fc400a-60a1-423e-a237-b5bcd7d6d036" providerId="AD" clId="Web-{A2E1F61C-EE1D-D0C5-BAD8-1C2E43F42240}" dt="2022-08-15T17:35:24.126" v="109"/>
          <ac:picMkLst>
            <pc:docMk/>
            <pc:sldMk cId="2382249489" sldId="287"/>
            <ac:picMk id="4" creationId="{8E7DFE02-714A-76C9-B3BE-34EE1D252EA4}"/>
          </ac:picMkLst>
        </pc:picChg>
      </pc:sldChg>
      <pc:sldChg chg="addSp delSp modSp new">
        <pc:chgData name="Christian Ortiz" userId="S::cortiz10@jh.edu::66fc400a-60a1-423e-a237-b5bcd7d6d036" providerId="AD" clId="Web-{A2E1F61C-EE1D-D0C5-BAD8-1C2E43F42240}" dt="2022-08-15T17:36:20.094" v="121"/>
        <pc:sldMkLst>
          <pc:docMk/>
          <pc:sldMk cId="2044050704" sldId="288"/>
        </pc:sldMkLst>
        <pc:spChg chg="del">
          <ac:chgData name="Christian Ortiz" userId="S::cortiz10@jh.edu::66fc400a-60a1-423e-a237-b5bcd7d6d036" providerId="AD" clId="Web-{A2E1F61C-EE1D-D0C5-BAD8-1C2E43F42240}" dt="2022-08-15T17:36:20.094" v="121"/>
          <ac:spMkLst>
            <pc:docMk/>
            <pc:sldMk cId="2044050704" sldId="288"/>
            <ac:spMk id="3" creationId="{21AC89EB-CF3A-0C98-6E7B-9F4E470D5322}"/>
          </ac:spMkLst>
        </pc:spChg>
        <pc:picChg chg="add mod ord">
          <ac:chgData name="Christian Ortiz" userId="S::cortiz10@jh.edu::66fc400a-60a1-423e-a237-b5bcd7d6d036" providerId="AD" clId="Web-{A2E1F61C-EE1D-D0C5-BAD8-1C2E43F42240}" dt="2022-08-15T17:36:20.094" v="121"/>
          <ac:picMkLst>
            <pc:docMk/>
            <pc:sldMk cId="2044050704" sldId="288"/>
            <ac:picMk id="4" creationId="{ABB54F5A-FC13-623A-992D-9F81C0F0ACC3}"/>
          </ac:picMkLst>
        </pc:picChg>
      </pc:sldChg>
      <pc:sldChg chg="addSp delSp modSp new">
        <pc:chgData name="Christian Ortiz" userId="S::cortiz10@jh.edu::66fc400a-60a1-423e-a237-b5bcd7d6d036" providerId="AD" clId="Web-{A2E1F61C-EE1D-D0C5-BAD8-1C2E43F42240}" dt="2022-08-15T17:38:31.904" v="260"/>
        <pc:sldMkLst>
          <pc:docMk/>
          <pc:sldMk cId="2817998074" sldId="289"/>
        </pc:sldMkLst>
        <pc:spChg chg="mod">
          <ac:chgData name="Christian Ortiz" userId="S::cortiz10@jh.edu::66fc400a-60a1-423e-a237-b5bcd7d6d036" providerId="AD" clId="Web-{A2E1F61C-EE1D-D0C5-BAD8-1C2E43F42240}" dt="2022-08-15T17:36:50.546" v="129" actId="20577"/>
          <ac:spMkLst>
            <pc:docMk/>
            <pc:sldMk cId="2817998074" sldId="289"/>
            <ac:spMk id="2" creationId="{F9AE6DBF-5140-B13E-76C5-C82B1A2A4FD6}"/>
          </ac:spMkLst>
        </pc:spChg>
        <pc:spChg chg="del">
          <ac:chgData name="Christian Ortiz" userId="S::cortiz10@jh.edu::66fc400a-60a1-423e-a237-b5bcd7d6d036" providerId="AD" clId="Web-{A2E1F61C-EE1D-D0C5-BAD8-1C2E43F42240}" dt="2022-08-15T17:36:52.890" v="130"/>
          <ac:spMkLst>
            <pc:docMk/>
            <pc:sldMk cId="2817998074" sldId="289"/>
            <ac:spMk id="3" creationId="{3A7696AA-082B-DED4-382D-07B9BD901A18}"/>
          </ac:spMkLst>
        </pc:spChg>
        <pc:graphicFrameChg chg="add mod ord modGraphic">
          <ac:chgData name="Christian Ortiz" userId="S::cortiz10@jh.edu::66fc400a-60a1-423e-a237-b5bcd7d6d036" providerId="AD" clId="Web-{A2E1F61C-EE1D-D0C5-BAD8-1C2E43F42240}" dt="2022-08-15T17:38:31.904" v="260"/>
          <ac:graphicFrameMkLst>
            <pc:docMk/>
            <pc:sldMk cId="2817998074" sldId="289"/>
            <ac:graphicFrameMk id="5" creationId="{F5E4D8FC-B806-406F-D0A7-410330678F2A}"/>
          </ac:graphicFrameMkLst>
        </pc:graphicFrameChg>
      </pc:sldChg>
      <pc:sldChg chg="modSp new">
        <pc:chgData name="Christian Ortiz" userId="S::cortiz10@jh.edu::66fc400a-60a1-423e-a237-b5bcd7d6d036" providerId="AD" clId="Web-{A2E1F61C-EE1D-D0C5-BAD8-1C2E43F42240}" dt="2022-08-15T17:45:39.180" v="449" actId="20577"/>
        <pc:sldMkLst>
          <pc:docMk/>
          <pc:sldMk cId="977582478" sldId="290"/>
        </pc:sldMkLst>
        <pc:spChg chg="mod">
          <ac:chgData name="Christian Ortiz" userId="S::cortiz10@jh.edu::66fc400a-60a1-423e-a237-b5bcd7d6d036" providerId="AD" clId="Web-{A2E1F61C-EE1D-D0C5-BAD8-1C2E43F42240}" dt="2022-08-15T17:44:18.213" v="414" actId="20577"/>
          <ac:spMkLst>
            <pc:docMk/>
            <pc:sldMk cId="977582478" sldId="290"/>
            <ac:spMk id="2" creationId="{685AEFDA-9935-8A6A-E43D-77A279351D7A}"/>
          </ac:spMkLst>
        </pc:spChg>
        <pc:spChg chg="mod">
          <ac:chgData name="Christian Ortiz" userId="S::cortiz10@jh.edu::66fc400a-60a1-423e-a237-b5bcd7d6d036" providerId="AD" clId="Web-{A2E1F61C-EE1D-D0C5-BAD8-1C2E43F42240}" dt="2022-08-15T17:45:39.180" v="449" actId="20577"/>
          <ac:spMkLst>
            <pc:docMk/>
            <pc:sldMk cId="977582478" sldId="290"/>
            <ac:spMk id="3" creationId="{6187D70E-1640-5502-884A-CDD9A83D6A4B}"/>
          </ac:spMkLst>
        </pc:spChg>
      </pc:sldChg>
      <pc:sldChg chg="modSp new">
        <pc:chgData name="Christian Ortiz" userId="S::cortiz10@jh.edu::66fc400a-60a1-423e-a237-b5bcd7d6d036" providerId="AD" clId="Web-{A2E1F61C-EE1D-D0C5-BAD8-1C2E43F42240}" dt="2022-08-15T17:45:30.712" v="447" actId="20577"/>
        <pc:sldMkLst>
          <pc:docMk/>
          <pc:sldMk cId="318432232" sldId="291"/>
        </pc:sldMkLst>
        <pc:spChg chg="mod">
          <ac:chgData name="Christian Ortiz" userId="S::cortiz10@jh.edu::66fc400a-60a1-423e-a237-b5bcd7d6d036" providerId="AD" clId="Web-{A2E1F61C-EE1D-D0C5-BAD8-1C2E43F42240}" dt="2022-08-15T17:44:44.119" v="423" actId="20577"/>
          <ac:spMkLst>
            <pc:docMk/>
            <pc:sldMk cId="318432232" sldId="291"/>
            <ac:spMk id="2" creationId="{EFBD5C5B-74C5-DC34-9F04-D97DC41E950B}"/>
          </ac:spMkLst>
        </pc:spChg>
        <pc:spChg chg="mod">
          <ac:chgData name="Christian Ortiz" userId="S::cortiz10@jh.edu::66fc400a-60a1-423e-a237-b5bcd7d6d036" providerId="AD" clId="Web-{A2E1F61C-EE1D-D0C5-BAD8-1C2E43F42240}" dt="2022-08-15T17:45:30.712" v="447" actId="20577"/>
          <ac:spMkLst>
            <pc:docMk/>
            <pc:sldMk cId="318432232" sldId="291"/>
            <ac:spMk id="3" creationId="{06E39941-A97A-6E2C-1684-2648502CA59B}"/>
          </ac:spMkLst>
        </pc:spChg>
      </pc:sldChg>
      <pc:sldChg chg="modSp new">
        <pc:chgData name="Christian Ortiz" userId="S::cortiz10@jh.edu::66fc400a-60a1-423e-a237-b5bcd7d6d036" providerId="AD" clId="Web-{A2E1F61C-EE1D-D0C5-BAD8-1C2E43F42240}" dt="2022-08-15T17:48:19.647" v="486" actId="20577"/>
        <pc:sldMkLst>
          <pc:docMk/>
          <pc:sldMk cId="3035574165" sldId="292"/>
        </pc:sldMkLst>
        <pc:spChg chg="mod">
          <ac:chgData name="Christian Ortiz" userId="S::cortiz10@jh.edu::66fc400a-60a1-423e-a237-b5bcd7d6d036" providerId="AD" clId="Web-{A2E1F61C-EE1D-D0C5-BAD8-1C2E43F42240}" dt="2022-08-15T17:46:11.899" v="456" actId="20577"/>
          <ac:spMkLst>
            <pc:docMk/>
            <pc:sldMk cId="3035574165" sldId="292"/>
            <ac:spMk id="2" creationId="{714278E9-6B00-9B2D-C504-8FFC1ECE8C05}"/>
          </ac:spMkLst>
        </pc:spChg>
        <pc:spChg chg="mod">
          <ac:chgData name="Christian Ortiz" userId="S::cortiz10@jh.edu::66fc400a-60a1-423e-a237-b5bcd7d6d036" providerId="AD" clId="Web-{A2E1F61C-EE1D-D0C5-BAD8-1C2E43F42240}" dt="2022-08-15T17:48:19.647" v="486" actId="20577"/>
          <ac:spMkLst>
            <pc:docMk/>
            <pc:sldMk cId="3035574165" sldId="292"/>
            <ac:spMk id="3" creationId="{A4EF64B3-FC48-E704-E464-1E29649B3E6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ietresearch.onlinelibrary.wiley.com/doi/epdf/10.1049/el.2017.4426" TargetMode="External"/><Relationship Id="rId2" Type="http://schemas.openxmlformats.org/officeDocument/2006/relationships/hyperlink" Target="http://-https:/ieeexplore.ieee.org/stamp/stamp.jsp?arnumber=907244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wnloads.hindawi.com/journals/mpe/2016/8973583.pdf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alert.net/fulltext/?doi=jai.2014.123.135" TargetMode="External"/><Relationship Id="rId2" Type="http://schemas.openxmlformats.org/officeDocument/2006/relationships/hyperlink" Target="https://www.sciencedirect.com/science/article/pii/S096007792030441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cklyon.com/tech/Photography/Pixel-SPIE06-Lyon.pdf" TargetMode="External"/><Relationship Id="rId2" Type="http://schemas.openxmlformats.org/officeDocument/2006/relationships/hyperlink" Target="https://citeseerx.ist.psu.edu/viewdoc/download?doi=10.1.1.741.6752&amp;rep=rep1&amp;type=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lvyray.com/Memos/CG/Microsoft/6_pixel.pd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iscovermusic.com/stories/the-beatles-album-covers-explained/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Lorenz System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Image Encryption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Christian Ortiz</a:t>
            </a:r>
          </a:p>
          <a:p>
            <a:r>
              <a:rPr lang="en-US">
                <a:cs typeface="Calibri"/>
              </a:rPr>
              <a:t>Nick Wade</a:t>
            </a:r>
          </a:p>
          <a:p>
            <a:r>
              <a:rPr lang="en-US">
                <a:cs typeface="Calibri"/>
              </a:rPr>
              <a:t>16 Aug 2022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373CD-8923-5A7A-5DBC-4074E85D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The Lorenz Equations</a:t>
            </a:r>
            <a:endParaRPr lang="en-US"/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58305679-64E8-B203-4A3B-943EB673F5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826316"/>
            <a:ext cx="5455443" cy="429042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5F859C-6364-755C-DB60-852D59A1CC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cs typeface="Calibri"/>
              </a:rPr>
              <a:t>x is proportional to the intensity of the convective motion[15]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y is proportional to the temperature difference between the ascending and descending currents.[15]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similar signs of x and y denoting that warm fluid is rising, and cold fluid is descending. [15]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The variable z is proportional to the distortion of the vertical temperature profile from linearity. [15]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A positive value indicating that the strongest gradients occur near the boundaries.[15]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41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38CE8-943E-D971-81A2-FE78CAC91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Uses for Lorenz Equations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C08F9-DBBA-50AB-1A30-32B36FA2F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Demonstrate unpredictability of weather patterns[7]</a:t>
            </a:r>
          </a:p>
          <a:p>
            <a:r>
              <a:rPr lang="en-US">
                <a:ea typeface="+mn-lt"/>
                <a:cs typeface="+mn-lt"/>
              </a:rPr>
              <a:t>Physics, biology, complex networks, economics[1]</a:t>
            </a:r>
            <a:endParaRPr lang="en-US"/>
          </a:p>
          <a:p>
            <a:r>
              <a:rPr lang="en-US">
                <a:ea typeface="+mn-lt"/>
                <a:cs typeface="+mn-lt"/>
              </a:rPr>
              <a:t>Generators, chemical reactions, brushless DC motors, forward osmosis, lasers, electrical circuits and passive heat exchange[4]</a:t>
            </a:r>
            <a:endParaRPr lang="en-US"/>
          </a:p>
          <a:p>
            <a:r>
              <a:rPr lang="en-US">
                <a:ea typeface="+mn-lt"/>
                <a:cs typeface="+mn-lt"/>
              </a:rPr>
              <a:t>Cryptography and encryption[1-8]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220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BB931-6273-F59C-7E17-4991B3C6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Chaotic Behavior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D8C1D-0B47-1EEF-68C9-BE2D4BD4F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Aperiodic long-term behavior in a deterministic system that exhibits sensitive dependence on initial conditions.[7]</a:t>
            </a:r>
          </a:p>
          <a:p>
            <a:pPr lvl="1"/>
            <a:r>
              <a:rPr lang="en-US">
                <a:ea typeface="+mn-lt"/>
                <a:cs typeface="+mn-lt"/>
              </a:rPr>
              <a:t>trajectories which do not settle down</a:t>
            </a:r>
          </a:p>
          <a:p>
            <a:pPr lvl="1"/>
            <a:r>
              <a:rPr lang="en-US">
                <a:ea typeface="+mn-lt"/>
                <a:cs typeface="+mn-lt"/>
              </a:rPr>
              <a:t>Sensitive dependence on initial conditions</a:t>
            </a:r>
          </a:p>
          <a:p>
            <a:pPr lvl="1"/>
            <a:r>
              <a:rPr lang="en-US">
                <a:ea typeface="+mn-lt"/>
                <a:cs typeface="+mn-lt"/>
              </a:rPr>
              <a:t>Deterministic</a:t>
            </a:r>
          </a:p>
          <a:p>
            <a:pPr lvl="2"/>
            <a:r>
              <a:rPr lang="en-US">
                <a:ea typeface="+mn-lt"/>
                <a:cs typeface="+mn-lt"/>
              </a:rPr>
              <a:t>Essential for decryption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5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0F1D9-347F-DA9A-06E3-1F82B08D569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26207" y="1825625"/>
            <a:ext cx="5850730" cy="47806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Just after the Hopf Bifurcation.</a:t>
            </a:r>
            <a:endParaRPr lang="en-US">
              <a:latin typeface="Calibri Light"/>
              <a:ea typeface="+mn-lt"/>
              <a:cs typeface="Calibri Light"/>
            </a:endParaRPr>
          </a:p>
          <a:p>
            <a:r>
              <a:rPr lang="en-US">
                <a:ea typeface="+mn-lt"/>
                <a:cs typeface="+mn-lt"/>
              </a:rPr>
              <a:t>Where does the Bifurcation Occur?</a:t>
            </a:r>
          </a:p>
          <a:p>
            <a:r>
              <a:rPr lang="en-US">
                <a:ea typeface="+mn-lt"/>
                <a:cs typeface="+mn-lt"/>
              </a:rPr>
              <a:t>When </a:t>
            </a:r>
          </a:p>
          <a:p>
            <a:pPr lvl="1"/>
            <a:r>
              <a:rPr lang="en-US">
                <a:ea typeface="+mn-lt"/>
                <a:cs typeface="+mn-lt"/>
              </a:rPr>
              <a:t>From problem 9.2.1 the characteristic equation for the fixed points C+ and C-: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λ3+λ2(σ+b+1)+</a:t>
            </a:r>
            <a:r>
              <a:rPr lang="en-US" err="1">
                <a:ea typeface="+mn-lt"/>
                <a:cs typeface="+mn-lt"/>
              </a:rPr>
              <a:t>λb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σ+r</a:t>
            </a:r>
            <a:r>
              <a:rPr lang="en-US">
                <a:ea typeface="+mn-lt"/>
                <a:cs typeface="+mn-lt"/>
              </a:rPr>
              <a:t>)+2bσ(r−1)=0</a:t>
            </a:r>
          </a:p>
          <a:p>
            <a:pPr lvl="2"/>
            <a:r>
              <a:rPr lang="en-US">
                <a:ea typeface="+mn-lt"/>
                <a:cs typeface="+mn-lt"/>
              </a:rPr>
              <a:t>Hopf Bifurcation occurs when λ crosses imaginary axis.</a:t>
            </a:r>
          </a:p>
          <a:p>
            <a:pPr lvl="3"/>
            <a:r>
              <a:rPr lang="en-US">
                <a:ea typeface="+mn-lt"/>
                <a:cs typeface="+mn-lt"/>
              </a:rPr>
              <a:t>r is the Rayleigh number or bifurcation parameter.</a:t>
            </a:r>
            <a:endParaRPr lang="en-US">
              <a:cs typeface="Calibri"/>
            </a:endParaRPr>
          </a:p>
          <a:p>
            <a:pPr lvl="1"/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C9AF18-05B9-9483-CF52-E90EFDD7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When Does Chaotic Behavior Occur?</a:t>
            </a:r>
            <a:endParaRPr lang="en-US">
              <a:cs typeface="Calibri Light"/>
            </a:endParaRPr>
          </a:p>
        </p:txBody>
      </p:sp>
      <p:pic>
        <p:nvPicPr>
          <p:cNvPr id="5" name="Picture 5" descr="A picture containing clock, watch&#10;&#10;Description automatically generated">
            <a:extLst>
              <a:ext uri="{FF2B5EF4-FFF2-40B4-BE49-F238E27FC236}">
                <a16:creationId xmlns:a16="http://schemas.microsoft.com/office/drawing/2014/main" id="{D4878B72-645E-CD3A-7CE5-9FC864AE2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219" y="2711233"/>
            <a:ext cx="2266816" cy="664336"/>
          </a:xfrm>
        </p:spPr>
      </p:pic>
      <p:pic>
        <p:nvPicPr>
          <p:cNvPr id="3" name="Picture 5" descr="Text&#10;&#10;Description automatically generated">
            <a:extLst>
              <a:ext uri="{FF2B5EF4-FFF2-40B4-BE49-F238E27FC236}">
                <a16:creationId xmlns:a16="http://schemas.microsoft.com/office/drawing/2014/main" id="{BA8077B8-C593-9589-02DC-7C33D4E4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240" y="1701548"/>
            <a:ext cx="6148385" cy="506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5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511C9-8190-509B-A145-8A695BBC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Exercise 9.2.2- bounded behavior</a:t>
            </a:r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A6D5747-E64B-92B1-8E53-4CAA1EE86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268" y="1369175"/>
            <a:ext cx="8719237" cy="1101529"/>
          </a:xfrm>
          <a:prstGeom prst="rect">
            <a:avLst/>
          </a:prstGeom>
        </p:spPr>
      </p:pic>
      <p:pic>
        <p:nvPicPr>
          <p:cNvPr id="5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5C9B32D-3240-B5ED-9BC9-3FB0658EB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111" y="2471022"/>
            <a:ext cx="11591924" cy="3807618"/>
          </a:xfrm>
        </p:spPr>
      </p:pic>
    </p:spTree>
    <p:extLst>
      <p:ext uri="{BB962C8B-B14F-4D97-AF65-F5344CB8AC3E}">
        <p14:creationId xmlns:p14="http://schemas.microsoft.com/office/powerpoint/2010/main" val="2007074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73FF-4D36-2F85-6A67-FE6F5753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Behavior of the Lorenz system for r &gt; 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7061F-BD44-88A4-FA4D-B33975E8E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8261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Bounded movement between unstable limit cycles and "distant attractor"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"An amazingly complicated invariant set."[7]</a:t>
            </a:r>
          </a:p>
          <a:p>
            <a:pPr lvl="1"/>
            <a:r>
              <a:rPr lang="en-US">
                <a:ea typeface="+mn-lt"/>
                <a:cs typeface="+mn-lt"/>
              </a:rPr>
              <a:t>"Trajectories are confined to a bounded set of zero volume... they manage to move on this set forever without intersecting themselves or others"[7]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6B03E16-2777-70B7-3CE8-E5B5114CE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284" y="846158"/>
            <a:ext cx="544974" cy="477937"/>
          </a:xfrm>
          <a:prstGeom prst="rect">
            <a:avLst/>
          </a:pr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C44585EE-CA1D-6149-6DEF-9B176FDE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389" y="1898629"/>
            <a:ext cx="5425291" cy="420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17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C99F-EE26-3E3E-CBDE-177D3232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Behavior as "r" varies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A6DB0-AA92-CE65-0D56-00272AB46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99481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r=</a:t>
            </a:r>
            <a:r>
              <a:rPr lang="en-US">
                <a:ea typeface="+mn-lt"/>
                <a:cs typeface="Calibri"/>
              </a:rPr>
              <a:t>13.926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Calibri"/>
              </a:rPr>
              <a:t>homoclinic bifurcation</a:t>
            </a:r>
            <a:endParaRPr lang="en-US">
              <a:ea typeface="+mn-lt"/>
              <a:cs typeface="+mn-lt"/>
            </a:endParaRPr>
          </a:p>
          <a:p>
            <a:pPr lvl="2"/>
            <a:r>
              <a:rPr lang="en-US">
                <a:ea typeface="+mn-lt"/>
                <a:cs typeface="Calibri"/>
              </a:rPr>
              <a:t>unstable limit cycles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Calibri"/>
              </a:rPr>
              <a:t>r=24.06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Calibri"/>
              </a:rPr>
              <a:t>infinite wander time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Calibri"/>
              </a:rPr>
              <a:t>strange attractor.</a:t>
            </a:r>
            <a:br>
              <a:rPr lang="en-US">
                <a:ea typeface="+mn-lt"/>
                <a:cs typeface="Calibri"/>
              </a:rPr>
            </a:br>
            <a:endParaRPr lang="en-US">
              <a:ea typeface="+mn-lt"/>
              <a:cs typeface="Calibri"/>
            </a:endParaRPr>
          </a:p>
          <a:p>
            <a:r>
              <a:rPr lang="en-US">
                <a:ea typeface="+mn-lt"/>
                <a:cs typeface="Calibri"/>
              </a:rPr>
              <a:t>r=24.74 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Calibri"/>
              </a:rPr>
              <a:t>subcritical Hopf bifurcation</a:t>
            </a:r>
            <a:endParaRPr lang="en-US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3E40927-6200-A0A6-79D2-C094C37AE9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31898" y="1906927"/>
            <a:ext cx="7021901" cy="4131224"/>
          </a:xfrm>
        </p:spPr>
      </p:pic>
    </p:spTree>
    <p:extLst>
      <p:ext uri="{BB962C8B-B14F-4D97-AF65-F5344CB8AC3E}">
        <p14:creationId xmlns:p14="http://schemas.microsoft.com/office/powerpoint/2010/main" val="817255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1408A-FB2F-8EA4-59BB-0AD76B0CD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Our Parameters: </a:t>
            </a:r>
            <a:r>
              <a:rPr lang="en-US">
                <a:latin typeface="Calibri"/>
                <a:cs typeface="Calibri"/>
              </a:rPr>
              <a:t>r=30, 𝜎=10, b=8/3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D127D33-1B1C-F212-E607-EEC80F49E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036" y="1353566"/>
            <a:ext cx="9306751" cy="5397243"/>
          </a:xfrm>
        </p:spPr>
      </p:pic>
    </p:spTree>
    <p:extLst>
      <p:ext uri="{BB962C8B-B14F-4D97-AF65-F5344CB8AC3E}">
        <p14:creationId xmlns:p14="http://schemas.microsoft.com/office/powerpoint/2010/main" val="5735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9F5A4C7-1C8D-6B6B-22A7-E0C18B366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033" y="1385093"/>
            <a:ext cx="10375933" cy="530383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EDE7AE-68E1-4E8C-F009-440CFA96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>
                <a:cs typeface="Calibri Light"/>
              </a:rPr>
              <a:t>Our parameters: </a:t>
            </a:r>
            <a:r>
              <a:rPr lang="en-US">
                <a:latin typeface="Calibri"/>
                <a:cs typeface="Calibri"/>
              </a:rPr>
              <a:t>r=22, 𝜎=10, b=8/3</a:t>
            </a: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535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38F5-27F9-D228-DAF2-953B0A3EC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Transient Chaos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F6AE8-53C8-D81D-81A0-FB14399FB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"</a:t>
            </a:r>
            <a:r>
              <a:rPr lang="en-US">
                <a:ea typeface="+mn-lt"/>
                <a:cs typeface="+mn-lt"/>
              </a:rPr>
              <a:t>Transient chaos shows that a deterministic system can be unpredictable, even if its final states are very simple. In particular, you don’t need strange attractors to generate effectively random behavior.</a:t>
            </a:r>
            <a:r>
              <a:rPr lang="en-US">
                <a:ea typeface="+mn-lt"/>
                <a:cs typeface="Calibri"/>
              </a:rPr>
              <a:t>"[7](</a:t>
            </a:r>
            <a:r>
              <a:rPr lang="en-US" err="1">
                <a:ea typeface="Calibri"/>
                <a:cs typeface="Calibri"/>
              </a:rPr>
              <a:t>Strogatz</a:t>
            </a:r>
            <a:r>
              <a:rPr lang="en-US">
                <a:ea typeface="Calibri"/>
                <a:cs typeface="Calibri"/>
              </a:rPr>
              <a:t> 340)</a:t>
            </a:r>
            <a:endParaRPr lang="en-US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BAC9B81-15D3-0556-30B2-837C11FDB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782" y="3035464"/>
            <a:ext cx="4410074" cy="37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D7C1-95E4-8773-C3BA-B40619D0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Presentation Outline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B545D-A5F9-EFFD-ED65-ADBFF16BD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State Goals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Image Encryption Definition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Lorenz System Review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Image Encryption Method outline</a:t>
            </a:r>
            <a:endParaRPr lang="en-US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Results and observations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Conclusion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Scope for improvements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References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07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7BB6-470B-4DF7-A291-4AFA7908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Summary of Desirable Lorenz System Characteristics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EA924-BB91-13BF-461A-C85A176DB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Ease of use.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Receiver has access to Lorenz system and key.</a:t>
            </a:r>
          </a:p>
          <a:p>
            <a:pPr lvl="1"/>
            <a:r>
              <a:rPr lang="en-US">
                <a:cs typeface="Calibri"/>
              </a:rPr>
              <a:t>Easy to transform pixel values based on generated pseudorandom numbers.</a:t>
            </a:r>
          </a:p>
          <a:p>
            <a:r>
              <a:rPr lang="en-US">
                <a:cs typeface="Calibri"/>
              </a:rPr>
              <a:t>Output based on input parameters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>
                <a:cs typeface="Calibri"/>
              </a:rPr>
              <a:t>Facilitates key generation from parameters and initial conditions.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Pseudo Random numbers</a:t>
            </a:r>
          </a:p>
          <a:p>
            <a:pPr lvl="1"/>
            <a:r>
              <a:rPr lang="en-US">
                <a:ea typeface="+mn-lt"/>
                <a:cs typeface="+mn-lt"/>
              </a:rPr>
              <a:t>From Chaotic Behavior</a:t>
            </a:r>
          </a:p>
          <a:p>
            <a:pPr lvl="1"/>
            <a:r>
              <a:rPr lang="en-US">
                <a:ea typeface="+mn-lt"/>
                <a:cs typeface="+mn-lt"/>
              </a:rPr>
              <a:t>Prevents "hacking" via Fourier decomposition and other statistical methods.</a:t>
            </a:r>
          </a:p>
          <a:p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60631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3320-176A-9AA2-B0DE-5549AA53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Encryption Methods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0BBBC-F10F-2C9D-D045-217E7BA97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Separate functions were created for the encryption and decryption of the image but utilize same principle.</a:t>
            </a:r>
          </a:p>
          <a:p>
            <a:r>
              <a:rPr lang="en-US">
                <a:ea typeface="+mn-lt"/>
                <a:cs typeface="+mn-lt"/>
              </a:rPr>
              <a:t>Both methods rely on Lorenz equations.</a:t>
            </a:r>
          </a:p>
          <a:p>
            <a:pPr lvl="1"/>
            <a:r>
              <a:rPr lang="en-US">
                <a:ea typeface="+mn-lt"/>
                <a:cs typeface="+mn-lt"/>
              </a:rPr>
              <a:t>Solve for x/y/z trajectories based on initial x, y, z and system parameters.</a:t>
            </a:r>
          </a:p>
          <a:p>
            <a:pPr lvl="1"/>
            <a:r>
              <a:rPr lang="en-US">
                <a:cs typeface="Calibri"/>
              </a:rPr>
              <a:t>From these, create a set of pseudorandom numbers [12]</a:t>
            </a:r>
          </a:p>
          <a:p>
            <a:pPr lvl="1"/>
            <a:r>
              <a:rPr lang="en-US">
                <a:cs typeface="Calibri"/>
              </a:rPr>
              <a:t>Correlate pseudorandom numbers with pixel RGB values using XOR op</a:t>
            </a:r>
          </a:p>
        </p:txBody>
      </p:sp>
    </p:spTree>
    <p:extLst>
      <p:ext uri="{BB962C8B-B14F-4D97-AF65-F5344CB8AC3E}">
        <p14:creationId xmlns:p14="http://schemas.microsoft.com/office/powerpoint/2010/main" val="123748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A4DE-0F8D-7A1C-2EE4-AD5684C8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Encryption algorithm steps: </a:t>
            </a:r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D08BB-7F18-DBDC-8AAE-0CF025704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Given initial conditions x0, y0, z0, Lorenz parameters sigma, r, b, and an </a:t>
            </a:r>
            <a:r>
              <a:rPr lang="en-US" sz="2000" err="1">
                <a:ea typeface="+mn-lt"/>
                <a:cs typeface="+mn-lt"/>
              </a:rPr>
              <a:t>NxM</a:t>
            </a:r>
            <a:r>
              <a:rPr lang="en-US" sz="2000">
                <a:ea typeface="+mn-lt"/>
                <a:cs typeface="+mn-lt"/>
              </a:rPr>
              <a:t> image to encrypt.</a:t>
            </a:r>
          </a:p>
          <a:p>
            <a:pPr marL="914400" lvl="1" indent="-457200">
              <a:buAutoNum type="arabicPeriod"/>
            </a:pPr>
            <a:r>
              <a:rPr lang="en-US" sz="2000">
                <a:ea typeface="+mn-lt"/>
                <a:cs typeface="+mn-lt"/>
              </a:rPr>
              <a:t>Produce PRNs at least N*M datapoints of x/y/z over the desired t-space. [12]</a:t>
            </a:r>
          </a:p>
          <a:p>
            <a:pPr marL="1371600" lvl="2" indent="-457200">
              <a:buAutoNum type="alphaLcPeriod"/>
            </a:pPr>
            <a:r>
              <a:rPr lang="en-US">
                <a:ea typeface="+mn-lt"/>
                <a:cs typeface="+mn-lt"/>
              </a:rPr>
              <a:t>Create x, y, z values from Lorenz equations w/ initial conditions and parameters over desired t-space.</a:t>
            </a:r>
          </a:p>
          <a:p>
            <a:pPr marL="1371600" lvl="2" indent="-457200">
              <a:buAutoNum type="alphaLcPeriod"/>
            </a:pPr>
            <a:r>
              <a:rPr lang="en-US">
                <a:ea typeface="+mn-lt"/>
                <a:cs typeface="+mn-lt"/>
              </a:rPr>
              <a:t>Multiply each x, y, and z value by 10^13 and convert to IEEE754 floating point.</a:t>
            </a:r>
          </a:p>
          <a:p>
            <a:pPr marL="1371600" lvl="2" indent="-457200">
              <a:buAutoNum type="alphaLcPeriod"/>
            </a:pPr>
            <a:r>
              <a:rPr lang="en-US">
                <a:ea typeface="+mn-lt"/>
                <a:cs typeface="+mn-lt"/>
              </a:rPr>
              <a:t>The last 8 bits to step 1b is the PRN. This is achieved using step1b mod 256. Result is stored as [</a:t>
            </a:r>
            <a:r>
              <a:rPr lang="en-US" err="1">
                <a:ea typeface="+mn-lt"/>
                <a:cs typeface="+mn-lt"/>
              </a:rPr>
              <a:t>Xc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Yc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Zc</a:t>
            </a:r>
            <a:r>
              <a:rPr lang="en-US">
                <a:ea typeface="+mn-lt"/>
                <a:cs typeface="+mn-lt"/>
              </a:rPr>
              <a:t>]</a:t>
            </a:r>
          </a:p>
          <a:p>
            <a:pPr marL="914400" lvl="1" indent="-457200">
              <a:buAutoNum type="arabicPeriod"/>
            </a:pPr>
            <a:r>
              <a:rPr lang="en-US" sz="2000">
                <a:ea typeface="+mn-lt"/>
                <a:cs typeface="+mn-lt"/>
              </a:rPr>
              <a:t>Pixel [R, G, B] XOR Step 1 result [</a:t>
            </a:r>
            <a:r>
              <a:rPr lang="en-US" sz="2000" err="1">
                <a:ea typeface="+mn-lt"/>
                <a:cs typeface="+mn-lt"/>
              </a:rPr>
              <a:t>Xc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Yc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Zc</a:t>
            </a:r>
            <a:r>
              <a:rPr lang="en-US" sz="2000">
                <a:ea typeface="+mn-lt"/>
                <a:cs typeface="+mn-lt"/>
              </a:rPr>
              <a:t>]</a:t>
            </a:r>
          </a:p>
          <a:p>
            <a:pPr marL="914400" lvl="1" indent="-457200">
              <a:buAutoNum type="arabicPeriod"/>
            </a:pPr>
            <a:r>
              <a:rPr lang="en-US" sz="2000">
                <a:ea typeface="+mn-lt"/>
                <a:cs typeface="+mn-lt"/>
              </a:rPr>
              <a:t>Resplice image pixels together. The order in which this is achieved is user preference.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sz="1600">
                <a:cs typeface="Calibri"/>
              </a:rPr>
              <a:t>Note: </a:t>
            </a:r>
            <a:r>
              <a:rPr lang="en-US" sz="1600">
                <a:ea typeface="+mn-lt"/>
                <a:cs typeface="+mn-lt"/>
              </a:rPr>
              <a:t>In testing, "t-space" was 0 to 20 in 300*300=90,000 steps. However, further simplification can be utilized by setting the end time to the absolute value of the product of the Lorenz parameters (|sigma*r*b|) and the number of steps to the number of pixels (N*M)</a:t>
            </a:r>
          </a:p>
          <a:p>
            <a:r>
              <a:rPr lang="en-US" sz="1600">
                <a:cs typeface="Calibri"/>
              </a:rPr>
              <a:t>Note 2: Decryption is the same algorithm, just applied against the encrypted image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866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0A72-4570-964C-F579-B4E198A0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Generated random numbers</a:t>
            </a:r>
            <a:endParaRPr lang="en-US"/>
          </a:p>
        </p:txBody>
      </p:sp>
      <p:pic>
        <p:nvPicPr>
          <p:cNvPr id="4" name="Picture 4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3E4160BA-6AF5-D255-AFCF-E7FC95EF1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708" y="1295854"/>
            <a:ext cx="6836298" cy="5418138"/>
          </a:xfrm>
        </p:spPr>
      </p:pic>
    </p:spTree>
    <p:extLst>
      <p:ext uri="{BB962C8B-B14F-4D97-AF65-F5344CB8AC3E}">
        <p14:creationId xmlns:p14="http://schemas.microsoft.com/office/powerpoint/2010/main" val="1975029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5691-734F-3904-D705-C50FABDFE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Results: step 1 Pseudorandom Number Generation</a:t>
            </a:r>
            <a:endParaRPr lang="en-US" sz="4000">
              <a:cs typeface="Calibri Light" panose="020F0302020204030204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8DEE5DA-A0E2-BE0D-56C7-EF39E119E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8937" y="1989137"/>
            <a:ext cx="4619625" cy="4238625"/>
          </a:xfrm>
        </p:spPr>
      </p:pic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75101E6-735A-2F2E-916F-837594BE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90" y="1718468"/>
            <a:ext cx="5884040" cy="47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48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2FF7D-1DC0-87CD-8394-32A4708D0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Lorenz Attractor Video</a:t>
            </a:r>
            <a:endParaRPr lang="en-US"/>
          </a:p>
        </p:txBody>
      </p:sp>
      <p:pic>
        <p:nvPicPr>
          <p:cNvPr id="4" name="Picture 4" descr="Chart, diagram, histogram&#10;&#10;Description automatically generated">
            <a:extLst>
              <a:ext uri="{FF2B5EF4-FFF2-40B4-BE49-F238E27FC236}">
                <a16:creationId xmlns:a16="http://schemas.microsoft.com/office/drawing/2014/main" id="{8E7DFE02-714A-76C9-B3BE-34EE1D252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872" y="1825625"/>
            <a:ext cx="5466256" cy="4351338"/>
          </a:xfrm>
        </p:spPr>
      </p:pic>
    </p:spTree>
    <p:extLst>
      <p:ext uri="{BB962C8B-B14F-4D97-AF65-F5344CB8AC3E}">
        <p14:creationId xmlns:p14="http://schemas.microsoft.com/office/powerpoint/2010/main" val="2382249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0C64-7123-1CF4-CA94-ECE424E2A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Calibri"/>
                <a:cs typeface="Calibri"/>
              </a:rPr>
              <a:t>Results: Original Image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9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2C427DA-250A-FF86-61C4-A8184E170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911" y="1682750"/>
            <a:ext cx="9922177" cy="4887119"/>
          </a:xfrm>
        </p:spPr>
      </p:pic>
    </p:spTree>
    <p:extLst>
      <p:ext uri="{BB962C8B-B14F-4D97-AF65-F5344CB8AC3E}">
        <p14:creationId xmlns:p14="http://schemas.microsoft.com/office/powerpoint/2010/main" val="1370444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9041-15BD-AA7B-5FD4-1660CB799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Results: Encrypted Image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0DAF86F-2F1A-9906-9A57-899018FA7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16" y="1682750"/>
            <a:ext cx="10515874" cy="4863306"/>
          </a:xfrm>
        </p:spPr>
      </p:pic>
    </p:spTree>
    <p:extLst>
      <p:ext uri="{BB962C8B-B14F-4D97-AF65-F5344CB8AC3E}">
        <p14:creationId xmlns:p14="http://schemas.microsoft.com/office/powerpoint/2010/main" val="3587752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9EBB8-31DD-00AE-CD61-CA7D2037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Results: Decrypted Image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4CDE0F8-40D2-A532-A5C8-42D098D3F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4113" y="1682750"/>
            <a:ext cx="9263772" cy="5018087"/>
          </a:xfrm>
        </p:spPr>
      </p:pic>
    </p:spTree>
    <p:extLst>
      <p:ext uri="{BB962C8B-B14F-4D97-AF65-F5344CB8AC3E}">
        <p14:creationId xmlns:p14="http://schemas.microsoft.com/office/powerpoint/2010/main" val="1253304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7E12-297C-6E54-DF6B-A9D969ED0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Results: Added noise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86691B-CD7E-D0E5-91FA-A2EC5E44F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41" y="1825625"/>
            <a:ext cx="9271317" cy="4351338"/>
          </a:xfrm>
        </p:spPr>
      </p:pic>
    </p:spTree>
    <p:extLst>
      <p:ext uri="{BB962C8B-B14F-4D97-AF65-F5344CB8AC3E}">
        <p14:creationId xmlns:p14="http://schemas.microsoft.com/office/powerpoint/2010/main" val="407309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4B97-87B6-603D-6DDD-E627FAE28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Goals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0771B-EE90-C38A-9645-CD31DF947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will demonstrate how to accomplish an image encryption algorithm.</a:t>
            </a:r>
          </a:p>
          <a:p>
            <a:r>
              <a:rPr lang="en-US">
                <a:cs typeface="Calibri"/>
              </a:rPr>
              <a:t>Utilize the Lorenz equations.</a:t>
            </a:r>
          </a:p>
          <a:p>
            <a:r>
              <a:rPr lang="en-US">
                <a:cs typeface="Calibri"/>
              </a:rPr>
              <a:t>Show the utility of a subject learned in this class for a real-world application.</a:t>
            </a:r>
          </a:p>
        </p:txBody>
      </p:sp>
    </p:spTree>
    <p:extLst>
      <p:ext uri="{BB962C8B-B14F-4D97-AF65-F5344CB8AC3E}">
        <p14:creationId xmlns:p14="http://schemas.microsoft.com/office/powerpoint/2010/main" val="2318754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3B75-25E4-97FA-896A-B2A80ED2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Results: Added noise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B54F5A-FC13-623A-992D-9F81C0F0AC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0341" y="1825625"/>
            <a:ext cx="9271317" cy="4351338"/>
          </a:xfrm>
        </p:spPr>
      </p:pic>
    </p:spTree>
    <p:extLst>
      <p:ext uri="{BB962C8B-B14F-4D97-AF65-F5344CB8AC3E}">
        <p14:creationId xmlns:p14="http://schemas.microsoft.com/office/powerpoint/2010/main" val="20440507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6DBF-5140-B13E-76C5-C82B1A2A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cs typeface="Calibri Light"/>
              </a:rPr>
              <a:t>Results: Time Analysis</a:t>
            </a:r>
            <a:br>
              <a:rPr lang="en-US">
                <a:cs typeface="Calibri Light"/>
              </a:rPr>
            </a:br>
            <a:r>
              <a:rPr lang="en-US" sz="1400">
                <a:ea typeface="+mj-lt"/>
                <a:cs typeface="+mj-lt"/>
              </a:rPr>
              <a:t>on a 2.3 GHz i5 processor </a:t>
            </a:r>
            <a:r>
              <a:rPr lang="en-US" sz="1400" err="1">
                <a:ea typeface="+mj-lt"/>
                <a:cs typeface="+mj-lt"/>
              </a:rPr>
              <a:t>Macbook</a:t>
            </a:r>
            <a:r>
              <a:rPr lang="en-US" sz="1400">
                <a:ea typeface="+mj-lt"/>
                <a:cs typeface="+mj-lt"/>
              </a:rPr>
              <a:t> Pro with 8 GB of memory</a:t>
            </a:r>
            <a:endParaRPr lang="en-US" sz="14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6E7E8F0-0A88-AE64-FAF1-375EACC2C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555539"/>
              </p:ext>
            </p:extLst>
          </p:nvPr>
        </p:nvGraphicFramePr>
        <p:xfrm>
          <a:off x="705822" y="1643261"/>
          <a:ext cx="559117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>
                  <a:extLst>
                    <a:ext uri="{9D8B030D-6E8A-4147-A177-3AD203B41FA5}">
                      <a16:colId xmlns:a16="http://schemas.microsoft.com/office/drawing/2014/main" val="3489219459"/>
                    </a:ext>
                  </a:extLst>
                </a:gridCol>
                <a:gridCol w="2314575">
                  <a:extLst>
                    <a:ext uri="{9D8B030D-6E8A-4147-A177-3AD203B41FA5}">
                      <a16:colId xmlns:a16="http://schemas.microsoft.com/office/drawing/2014/main" val="3646924592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1686884632"/>
                    </a:ext>
                  </a:extLst>
                </a:gridCol>
              </a:tblGrid>
              <a:tr h="348342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Function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Description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Elapsed Time (sec)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567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Load Lorenz Trajectories (N=300*300)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Solve Lorenz system w/ specific initial conditions and parameters and calculate cipher values (PRNs)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15.678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25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Read Image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Read saved .</a:t>
                      </a:r>
                      <a:r>
                        <a:rPr lang="en-US" sz="1600" u="none" strike="noStrike" err="1">
                          <a:effectLst/>
                        </a:rPr>
                        <a:t>png</a:t>
                      </a:r>
                      <a:r>
                        <a:rPr lang="en-US" sz="1600" u="none" strike="noStrike">
                          <a:effectLst/>
                        </a:rPr>
                        <a:t> file into </a:t>
                      </a:r>
                      <a:r>
                        <a:rPr lang="en-US" sz="1600" u="none" strike="noStrike" err="1">
                          <a:effectLst/>
                        </a:rPr>
                        <a:t>numpy</a:t>
                      </a:r>
                      <a:r>
                        <a:rPr lang="en-US" sz="1600" u="none" strike="noStrike">
                          <a:effectLst/>
                        </a:rPr>
                        <a:t> arrays (encrypted &amp; decrypted)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0.713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06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Encrypt Image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Encrypt image based on PRNs and pixel RGB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13.845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141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Decrypt Image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Decrypt image based on PRNs and pixel RGB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14.021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782256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51E5FA-7A87-D154-427C-D9B70CCC0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005897"/>
              </p:ext>
            </p:extLst>
          </p:nvPr>
        </p:nvGraphicFramePr>
        <p:xfrm>
          <a:off x="6770914" y="1995714"/>
          <a:ext cx="4998803" cy="2991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3475">
                  <a:extLst>
                    <a:ext uri="{9D8B030D-6E8A-4147-A177-3AD203B41FA5}">
                      <a16:colId xmlns:a16="http://schemas.microsoft.com/office/drawing/2014/main" val="2111393755"/>
                    </a:ext>
                  </a:extLst>
                </a:gridCol>
                <a:gridCol w="1306618">
                  <a:extLst>
                    <a:ext uri="{9D8B030D-6E8A-4147-A177-3AD203B41FA5}">
                      <a16:colId xmlns:a16="http://schemas.microsoft.com/office/drawing/2014/main" val="1293020508"/>
                    </a:ext>
                  </a:extLst>
                </a:gridCol>
                <a:gridCol w="2078710">
                  <a:extLst>
                    <a:ext uri="{9D8B030D-6E8A-4147-A177-3AD203B41FA5}">
                      <a16:colId xmlns:a16="http://schemas.microsoft.com/office/drawing/2014/main" val="1991491537"/>
                    </a:ext>
                  </a:extLst>
                </a:gridCol>
              </a:tblGrid>
              <a:tr h="827314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Function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Elapsed Time (sec)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Increase from 300x300 image processing time*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8063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Load Lorenz Trajectories (N=1920*1080)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310.218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+1978.7%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116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Read Image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2.681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+376.0%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612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Encrypt Image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284.824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+2057.2%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286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Decrypt Image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291.122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+2076.3%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6998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Total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1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888.845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none" strike="noStrike">
                          <a:effectLst/>
                        </a:rPr>
                        <a:t>+2008.4%</a:t>
                      </a: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 b="0" i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076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CFFDC3-048F-7B52-8B31-304A1496365C}"/>
              </a:ext>
            </a:extLst>
          </p:cNvPr>
          <p:cNvSpPr txBox="1"/>
          <p:nvPr/>
        </p:nvSpPr>
        <p:spPr>
          <a:xfrm>
            <a:off x="1567542" y="5733143"/>
            <a:ext cx="373017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300x300 Image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C1655-98FA-6029-0775-F82B0809FF73}"/>
              </a:ext>
            </a:extLst>
          </p:cNvPr>
          <p:cNvSpPr txBox="1"/>
          <p:nvPr/>
        </p:nvSpPr>
        <p:spPr>
          <a:xfrm>
            <a:off x="6734627" y="5733142"/>
            <a:ext cx="4397828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cs typeface="Calibri"/>
              </a:rPr>
              <a:t>1920x1080 Image test</a:t>
            </a:r>
          </a:p>
          <a:p>
            <a:r>
              <a:rPr lang="en-US">
                <a:cs typeface="Calibri"/>
              </a:rPr>
              <a:t>*image has x20 more pixels</a:t>
            </a:r>
          </a:p>
        </p:txBody>
      </p:sp>
    </p:spTree>
    <p:extLst>
      <p:ext uri="{BB962C8B-B14F-4D97-AF65-F5344CB8AC3E}">
        <p14:creationId xmlns:p14="http://schemas.microsoft.com/office/powerpoint/2010/main" val="2817998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60E4-F7FF-30D4-B71B-2DECBCAB3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Conclusion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2525B-C1F1-14DB-E312-B194A1302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We find the Lorenz equations to be an effective tool for accomplishing Image Encryption.</a:t>
            </a:r>
          </a:p>
          <a:p>
            <a:pPr lvl="1"/>
            <a:r>
              <a:rPr lang="en-US">
                <a:ea typeface="+mn-lt"/>
                <a:cs typeface="+mn-lt"/>
              </a:rPr>
              <a:t>Pseudorandom numbers can be injected into a simple encryption algorithm to encrypt image data sufficiently albeit slowly.</a:t>
            </a:r>
          </a:p>
          <a:p>
            <a:r>
              <a:rPr lang="en-US">
                <a:ea typeface="+mn-lt"/>
                <a:cs typeface="+mn-lt"/>
              </a:rPr>
              <a:t>The concise equations afford lower code complexity while the disorganized algorithm is likely to blame for most efficiency bottlenecks.</a:t>
            </a:r>
          </a:p>
          <a:p>
            <a:r>
              <a:rPr lang="en-US">
                <a:cs typeface="Calibri"/>
              </a:rPr>
              <a:t>Lorenz Equations provide sufficient chaotic behavior to employ adequate encryption techniques</a:t>
            </a: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1624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FB8E8-F8D2-D432-739A-D0DADFAD8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Calibri"/>
                <a:cs typeface="Calibri"/>
              </a:rPr>
              <a:t>Scope for improvements 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BD08F-6A37-EFC7-1A27-30A32402A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Higher levels of security are accomplished by adding layers of encryption.</a:t>
            </a:r>
          </a:p>
          <a:p>
            <a:r>
              <a:rPr lang="en-US">
                <a:cs typeface="Calibri"/>
              </a:rPr>
              <a:t>To improve this project, the key could be encrypted. [6][8]</a:t>
            </a:r>
          </a:p>
          <a:p>
            <a:pPr lvl="1"/>
            <a:r>
              <a:rPr lang="en-US">
                <a:cs typeface="Calibri"/>
              </a:rPr>
              <a:t>Asymmetric encryption</a:t>
            </a:r>
          </a:p>
          <a:p>
            <a:pPr lvl="1"/>
            <a:r>
              <a:rPr lang="en-US">
                <a:cs typeface="Calibri"/>
              </a:rPr>
              <a:t>End-to-end encryption</a:t>
            </a:r>
          </a:p>
          <a:p>
            <a:pPr lvl="2"/>
            <a:r>
              <a:rPr lang="en-US">
                <a:ea typeface="+mn-lt"/>
                <a:cs typeface="+mn-lt"/>
              </a:rPr>
              <a:t>Public and private key</a:t>
            </a:r>
          </a:p>
          <a:p>
            <a:r>
              <a:rPr lang="en-US">
                <a:cs typeface="Calibri"/>
              </a:rPr>
              <a:t>Several papers have suggested using some form of "improved Lorenz system"[1][2][3][4]</a:t>
            </a:r>
          </a:p>
          <a:p>
            <a:pPr lvl="1"/>
            <a:r>
              <a:rPr lang="en-US">
                <a:cs typeface="Calibri"/>
              </a:rPr>
              <a:t>Pixel permutation of rows and columns</a:t>
            </a:r>
          </a:p>
          <a:p>
            <a:pPr lvl="1"/>
            <a:r>
              <a:rPr lang="en-US">
                <a:cs typeface="Calibri"/>
              </a:rPr>
              <a:t>Varying parameters</a:t>
            </a:r>
          </a:p>
          <a:p>
            <a:pPr lvl="1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20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F99A-1B27-7C07-789E-A5FA40A9B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Calibri"/>
                <a:cs typeface="Calibri"/>
              </a:rPr>
              <a:t>References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0B976-EC1B-5420-5C40-7D4589D3C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Zou, C., Zhang, Q., Wei, X., &amp; Liu, C. (2020). Image encryption based on improved Lorenz system. </a:t>
            </a:r>
            <a:r>
              <a:rPr lang="en-US" i="1">
                <a:ea typeface="+mn-lt"/>
                <a:cs typeface="+mn-lt"/>
              </a:rPr>
              <a:t>IEEE Access</a:t>
            </a:r>
            <a:r>
              <a:rPr lang="en-US">
                <a:ea typeface="+mn-lt"/>
                <a:cs typeface="+mn-lt"/>
              </a:rPr>
              <a:t>, </a:t>
            </a:r>
            <a:r>
              <a:rPr lang="en-US" i="1">
                <a:ea typeface="+mn-lt"/>
                <a:cs typeface="+mn-lt"/>
              </a:rPr>
              <a:t>8</a:t>
            </a:r>
            <a:r>
              <a:rPr lang="en-US">
                <a:ea typeface="+mn-lt"/>
                <a:cs typeface="+mn-lt"/>
              </a:rPr>
              <a:t>, 75728-75740.</a:t>
            </a:r>
            <a:endParaRPr lang="en-US">
              <a:cs typeface="Calibri"/>
            </a:endParaRPr>
          </a:p>
          <a:p>
            <a:pPr marL="1085850" lvl="1" indent="-342900"/>
            <a:r>
              <a:rPr lang="en-US" u="sng">
                <a:ea typeface="+mn-lt"/>
                <a:cs typeface="+mn-lt"/>
                <a:hlinkClick r:id="rId2"/>
              </a:rPr>
              <a:t>https://ieeexplore.ieee.org/stamp/stamp.jsp?arnumber=9072440</a:t>
            </a:r>
            <a:endParaRPr lang="en-US">
              <a:ea typeface="+mn-lt"/>
              <a:cs typeface="+mn-lt"/>
              <a:hlinkClick r:id="" action="ppaction://noaction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Kaur, M., &amp; Kumar, V. J. E. L. (2018). Efficient image encryption method based on improved Lorenz chaotic system. </a:t>
            </a:r>
            <a:r>
              <a:rPr lang="en-US" i="1">
                <a:ea typeface="+mn-lt"/>
                <a:cs typeface="+mn-lt"/>
              </a:rPr>
              <a:t>Electronics Letters</a:t>
            </a:r>
            <a:r>
              <a:rPr lang="en-US">
                <a:ea typeface="+mn-lt"/>
                <a:cs typeface="+mn-lt"/>
              </a:rPr>
              <a:t>, </a:t>
            </a:r>
            <a:r>
              <a:rPr lang="en-US" i="1">
                <a:ea typeface="+mn-lt"/>
                <a:cs typeface="+mn-lt"/>
              </a:rPr>
              <a:t>54</a:t>
            </a:r>
            <a:r>
              <a:rPr lang="en-US">
                <a:ea typeface="+mn-lt"/>
                <a:cs typeface="+mn-lt"/>
              </a:rPr>
              <a:t>(9), 562-564.</a:t>
            </a:r>
          </a:p>
          <a:p>
            <a:pPr marL="971550" lvl="1" indent="-342900"/>
            <a:r>
              <a:rPr lang="en-US" u="sng">
                <a:ea typeface="+mn-lt"/>
                <a:cs typeface="+mn-lt"/>
                <a:hlinkClick r:id="rId3"/>
              </a:rPr>
              <a:t>https://ietresearch.onlinelibrary.wiley.com/doi/epdf/10.1049/el.2017.4426</a:t>
            </a:r>
            <a:endParaRPr lang="en-U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Huang, L., Shi, D., &amp; Gao, J. (2016). The design and its application in secure communication and image encryption of a new Lorenz-like system with varying parameter. </a:t>
            </a:r>
            <a:r>
              <a:rPr lang="en-US" i="1">
                <a:ea typeface="+mn-lt"/>
                <a:cs typeface="+mn-lt"/>
              </a:rPr>
              <a:t>Mathematical Problems in Engineering</a:t>
            </a:r>
            <a:r>
              <a:rPr lang="en-US">
                <a:ea typeface="+mn-lt"/>
                <a:cs typeface="+mn-lt"/>
              </a:rPr>
              <a:t>, </a:t>
            </a:r>
            <a:r>
              <a:rPr lang="en-US" i="1">
                <a:ea typeface="+mn-lt"/>
                <a:cs typeface="+mn-lt"/>
              </a:rPr>
              <a:t>2016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971550" lvl="1" indent="-342900"/>
            <a:r>
              <a:rPr lang="en-US" u="sng">
                <a:ea typeface="+mn-lt"/>
                <a:cs typeface="+mn-lt"/>
                <a:hlinkClick r:id="rId4"/>
              </a:rPr>
              <a:t>https://downloads.hindawi.com/journals/mpe/2016/8973583.pdf</a:t>
            </a:r>
            <a:endParaRPr lang="en-US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>
                <a:ea typeface="+mn-lt"/>
                <a:cs typeface="+mn-lt"/>
              </a:rPr>
              <a:t>Arshad, U., Batool, S. I., &amp; Amin, M. (2019). A novel image encryption scheme based on Walsh compressed quantum spinning chaotic Lorenz system. </a:t>
            </a:r>
            <a:r>
              <a:rPr lang="en-US" i="1">
                <a:ea typeface="+mn-lt"/>
                <a:cs typeface="+mn-lt"/>
              </a:rPr>
              <a:t>International Journal of Theoretical Physics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58</a:t>
            </a:r>
            <a:r>
              <a:rPr lang="en-US">
                <a:ea typeface="+mn-lt"/>
                <a:cs typeface="+mn-lt"/>
              </a:rPr>
              <a:t>(10), 3565-3588.</a:t>
            </a:r>
          </a:p>
          <a:p>
            <a:pPr marL="514350" indent="-514350">
              <a:buAutoNum type="arabicPeriod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446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2C555-571B-DB40-F4CB-41166EC0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References cont.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BAE5C-54FA-C214-FFC3-9317FE78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5.</a:t>
            </a:r>
            <a:r>
              <a:rPr lang="en-US">
                <a:ea typeface="+mn-lt"/>
                <a:cs typeface="+mn-lt"/>
              </a:rPr>
              <a:t>  Peng, X., &amp; Zeng, Y. (2020). Image encryption application in a system for compounding self-excited and hidden attractors. </a:t>
            </a:r>
            <a:r>
              <a:rPr lang="en-US" i="1">
                <a:ea typeface="+mn-lt"/>
                <a:cs typeface="+mn-lt"/>
              </a:rPr>
              <a:t>Chaos, Solitons &amp; Fractals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139</a:t>
            </a:r>
            <a:r>
              <a:rPr lang="en-US">
                <a:ea typeface="+mn-lt"/>
                <a:cs typeface="+mn-lt"/>
              </a:rPr>
              <a:t>, 110044.</a:t>
            </a:r>
            <a:endParaRPr lang="en-US"/>
          </a:p>
          <a:p>
            <a:pPr marL="971550" lvl="1" indent="-285750"/>
            <a:r>
              <a:rPr lang="en-US" u="sng">
                <a:ea typeface="+mn-lt"/>
                <a:cs typeface="+mn-lt"/>
                <a:hlinkClick r:id="rId2"/>
              </a:rPr>
              <a:t>https://www.sciencedirect.com/science/article/pii/S0960077920304410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6.</a:t>
            </a:r>
            <a:r>
              <a:rPr lang="en-US">
                <a:ea typeface="+mn-lt"/>
                <a:cs typeface="+mn-lt"/>
              </a:rPr>
              <a:t>   Narasimhan </a:t>
            </a:r>
            <a:r>
              <a:rPr lang="en-US" err="1">
                <a:ea typeface="+mn-lt"/>
                <a:cs typeface="+mn-lt"/>
              </a:rPr>
              <a:t>Aarthie</a:t>
            </a:r>
            <a:r>
              <a:rPr lang="en-US">
                <a:ea typeface="+mn-lt"/>
                <a:cs typeface="+mn-lt"/>
              </a:rPr>
              <a:t> and Rengarajan </a:t>
            </a:r>
            <a:r>
              <a:rPr lang="en-US" err="1">
                <a:ea typeface="+mn-lt"/>
                <a:cs typeface="+mn-lt"/>
              </a:rPr>
              <a:t>Amirtharajan</a:t>
            </a:r>
            <a:r>
              <a:rPr lang="en-US">
                <a:ea typeface="+mn-lt"/>
                <a:cs typeface="+mn-lt"/>
              </a:rPr>
              <a:t>, 2014. Image Encryption: An Information Security Perceptive. </a:t>
            </a:r>
            <a:r>
              <a:rPr lang="en-US" i="1">
                <a:ea typeface="+mn-lt"/>
                <a:cs typeface="+mn-lt"/>
              </a:rPr>
              <a:t>Journal of Artificial Intelligence, 7: 123-135.</a:t>
            </a:r>
            <a:endParaRPr lang="en-US">
              <a:ea typeface="+mn-lt"/>
              <a:cs typeface="+mn-lt"/>
            </a:endParaRPr>
          </a:p>
          <a:p>
            <a:pPr marL="971550" lvl="1" indent="-285750"/>
            <a:r>
              <a:rPr lang="en-US" u="sng">
                <a:ea typeface="+mn-lt"/>
                <a:cs typeface="+mn-lt"/>
                <a:hlinkClick r:id="rId3"/>
              </a:rPr>
              <a:t>https://scialert.net/fulltext/?doi=jai.2014.123.135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7.</a:t>
            </a:r>
            <a:r>
              <a:rPr lang="en-US">
                <a:ea typeface="+mn-lt"/>
                <a:cs typeface="+mn-lt"/>
              </a:rPr>
              <a:t>   </a:t>
            </a:r>
            <a:r>
              <a:rPr lang="en-US" err="1">
                <a:ea typeface="+mn-lt"/>
                <a:cs typeface="+mn-lt"/>
              </a:rPr>
              <a:t>Strogatz</a:t>
            </a:r>
            <a:r>
              <a:rPr lang="en-US">
                <a:ea typeface="+mn-lt"/>
                <a:cs typeface="+mn-lt"/>
              </a:rPr>
              <a:t>, S. H. (2018). </a:t>
            </a:r>
            <a:r>
              <a:rPr lang="en-US" i="1">
                <a:ea typeface="+mn-lt"/>
                <a:cs typeface="+mn-lt"/>
              </a:rPr>
              <a:t>Nonlinear dynamics and chaos: with applications to physics, biology, chemistry, and engineering</a:t>
            </a:r>
            <a:r>
              <a:rPr lang="en-US">
                <a:ea typeface="+mn-lt"/>
                <a:cs typeface="+mn-lt"/>
              </a:rPr>
              <a:t>. CRC press.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028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5C5B-74C5-DC34-9F04-D97DC41E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References cont.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39941-A97A-6E2C-1684-2648502CA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8.   Pandya, D., Ram, K., Thakkar, S., </a:t>
            </a:r>
            <a:r>
              <a:rPr lang="en-US" err="1">
                <a:ea typeface="+mn-lt"/>
                <a:cs typeface="+mn-lt"/>
              </a:rPr>
              <a:t>Madhekar</a:t>
            </a:r>
            <a:r>
              <a:rPr lang="en-US">
                <a:ea typeface="+mn-lt"/>
                <a:cs typeface="+mn-lt"/>
              </a:rPr>
              <a:t>, T., &amp; Thakare, B. (2015). Brief History of Encryption. </a:t>
            </a:r>
            <a:r>
              <a:rPr lang="en-US" i="1">
                <a:ea typeface="+mn-lt"/>
                <a:cs typeface="+mn-lt"/>
              </a:rPr>
              <a:t>International Journal of Computer Applications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i="1">
                <a:ea typeface="+mn-lt"/>
                <a:cs typeface="+mn-lt"/>
              </a:rPr>
              <a:t>131</a:t>
            </a:r>
            <a:r>
              <a:rPr lang="en-US">
                <a:ea typeface="+mn-lt"/>
                <a:cs typeface="+mn-lt"/>
              </a:rPr>
              <a:t>(9), 28-31.</a:t>
            </a:r>
            <a:endParaRPr lang="en-US"/>
          </a:p>
          <a:p>
            <a:pPr lvl="1"/>
            <a:r>
              <a:rPr lang="en-US" u="sng">
                <a:ea typeface="+mn-lt"/>
                <a:cs typeface="+mn-lt"/>
                <a:hlinkClick r:id="rId2"/>
              </a:rPr>
              <a:t>https://citeseerx.ist.psu.edu/viewdoc/download?doi=10.1.1.741.6752&amp;rep=rep1&amp;type=pdf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9.   Lyon, R. F. (2006, February). A brief history of 'pixel'. In </a:t>
            </a:r>
            <a:r>
              <a:rPr lang="en-US" i="1">
                <a:ea typeface="+mn-lt"/>
                <a:cs typeface="+mn-lt"/>
              </a:rPr>
              <a:t>Digital Photography II</a:t>
            </a:r>
            <a:r>
              <a:rPr lang="en-US">
                <a:ea typeface="+mn-lt"/>
                <a:cs typeface="+mn-lt"/>
              </a:rPr>
              <a:t> (Vol. 6069, p. 606901). SPIE.</a:t>
            </a:r>
          </a:p>
          <a:p>
            <a:pPr lvl="1"/>
            <a:r>
              <a:rPr lang="en-US" u="sng">
                <a:ea typeface="+mn-lt"/>
                <a:cs typeface="+mn-lt"/>
                <a:hlinkClick r:id="rId3"/>
              </a:rPr>
              <a:t>http://www.dicklyon.com/tech/Photography/Pixel-SPIE06-Lyon.pdf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10.   Smith, A. R. (1995). A Pixel Is Not A Little Square, A Pixel Is Not A Little Square, A Pixel Is Not A Little Square!. </a:t>
            </a:r>
            <a:r>
              <a:rPr lang="en-US" i="1">
                <a:ea typeface="+mn-lt"/>
                <a:cs typeface="+mn-lt"/>
              </a:rPr>
              <a:t>Microsoft Computer Graphics, Technical Memo</a:t>
            </a:r>
            <a:r>
              <a:rPr lang="en-US">
                <a:ea typeface="+mn-lt"/>
                <a:cs typeface="+mn-lt"/>
              </a:rPr>
              <a:t>, </a:t>
            </a:r>
            <a:r>
              <a:rPr lang="en-US" i="1">
                <a:ea typeface="+mn-lt"/>
                <a:cs typeface="+mn-lt"/>
              </a:rPr>
              <a:t>6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lvl="1"/>
            <a:r>
              <a:rPr lang="en-US" u="sng">
                <a:ea typeface="+mn-lt"/>
                <a:cs typeface="+mn-lt"/>
                <a:hlinkClick r:id="rId4"/>
              </a:rPr>
              <a:t>http://alvyray.com/Memos/CG/Microsoft/6_pixel.pdf</a:t>
            </a:r>
            <a:endParaRPr lang="en-US">
              <a:ea typeface="+mn-lt"/>
              <a:cs typeface="+mn-lt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432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278E9-6B00-9B2D-C504-8FFC1ECE8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References cont.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64B3-FC48-E704-E464-1E29649B3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11.   Lorenz, E. (1962). Deterministic Nonperiodic Flow. </a:t>
            </a:r>
            <a:r>
              <a:rPr lang="en-US" i="1">
                <a:ea typeface="+mn-lt"/>
                <a:cs typeface="+mn-lt"/>
              </a:rPr>
              <a:t>Journal of Atmospheric Sciences. </a:t>
            </a:r>
            <a:r>
              <a:rPr lang="en-US">
                <a:ea typeface="+mn-lt"/>
                <a:cs typeface="+mn-lt"/>
              </a:rPr>
              <a:t>Volume 20 Issue 2, pages 130-141.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12.   </a:t>
            </a:r>
            <a:r>
              <a:rPr lang="en-US" err="1">
                <a:ea typeface="+mn-lt"/>
                <a:cs typeface="+mn-lt"/>
              </a:rPr>
              <a:t>Lynnyk</a:t>
            </a:r>
            <a:r>
              <a:rPr lang="en-US">
                <a:ea typeface="+mn-lt"/>
                <a:cs typeface="+mn-lt"/>
              </a:rPr>
              <a:t>, V., et al (2015). Pseudo random number generator based on the generalized Lorenz chaotic system, 4</a:t>
            </a:r>
            <a:r>
              <a:rPr lang="en-US" baseline="30000">
                <a:ea typeface="+mn-lt"/>
                <a:cs typeface="+mn-lt"/>
              </a:rPr>
              <a:t>th</a:t>
            </a:r>
            <a:r>
              <a:rPr lang="en-US">
                <a:ea typeface="+mn-lt"/>
                <a:cs typeface="+mn-lt"/>
              </a:rPr>
              <a:t> IFAC Conference on Analysis and Control of Chaotic Systems CHAOS 2015. Volume 48, Issue 18, pages 257-261.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13.   McGuinness, P. (2022, January 26). </a:t>
            </a:r>
            <a:r>
              <a:rPr lang="en-US" i="1">
                <a:ea typeface="+mn-lt"/>
                <a:cs typeface="+mn-lt"/>
              </a:rPr>
              <a:t>The Beatles album covers explained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uDiscover</a:t>
            </a:r>
            <a:r>
              <a:rPr lang="en-US">
                <a:ea typeface="+mn-lt"/>
                <a:cs typeface="+mn-lt"/>
              </a:rPr>
              <a:t> Music. Retrieved August 14, 2022, from</a:t>
            </a:r>
          </a:p>
          <a:p>
            <a:pPr lvl="1"/>
            <a:r>
              <a:rPr lang="en-US" u="sng">
                <a:ea typeface="+mn-lt"/>
                <a:cs typeface="+mn-lt"/>
                <a:hlinkClick r:id="rId2"/>
              </a:rPr>
              <a:t>https://www.udiscovermusic.com/stories/the-beatles-album-covers-explained/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15.   Marsden, J. E., &amp; McCracken, M. (2012). </a:t>
            </a:r>
            <a:r>
              <a:rPr lang="en-US" i="1">
                <a:ea typeface="+mn-lt"/>
                <a:cs typeface="+mn-lt"/>
              </a:rPr>
              <a:t>The Hopf bifurcation and its applications</a:t>
            </a:r>
            <a:r>
              <a:rPr lang="en-US">
                <a:ea typeface="+mn-lt"/>
                <a:cs typeface="+mn-lt"/>
              </a:rPr>
              <a:t> (Vol. 19). Springer Science &amp; Business Media.</a:t>
            </a: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u="sng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5574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EFDA-9935-8A6A-E43D-77A27935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Additional slides: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7D70E-1640-5502-884A-CDD9A83D6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58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4AD6D-146C-752B-DA18-6A614C66E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Lecture 10, Hopf Bifurcation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7DF4B67-C8E9-C663-E0B7-291327161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511" y="1825625"/>
            <a:ext cx="8534977" cy="4351338"/>
          </a:xfrm>
        </p:spPr>
      </p:pic>
    </p:spTree>
    <p:extLst>
      <p:ext uri="{BB962C8B-B14F-4D97-AF65-F5344CB8AC3E}">
        <p14:creationId xmlns:p14="http://schemas.microsoft.com/office/powerpoint/2010/main" val="2397798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1D39-BA5B-AB8E-E3A6-C1038C6A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Calibri"/>
                <a:cs typeface="Calibri"/>
              </a:rPr>
              <a:t>Image Encryption Definition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CBAA3-D432-C900-29C2-2C21A49B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We consider an image encryption algorithm to be any method of transforming the values of the pixels comprising an image in a way that produces a drastically different image and is only decipherable by the sender and receiver.[1-8]</a:t>
            </a:r>
          </a:p>
          <a:p>
            <a:pPr lvl="1"/>
            <a:r>
              <a:rPr lang="en-US">
                <a:cs typeface="Calibri"/>
              </a:rPr>
              <a:t>Image deconstruction vs reconstruction.</a:t>
            </a:r>
          </a:p>
          <a:p>
            <a:pPr lvl="2"/>
            <a:r>
              <a:rPr lang="en-US">
                <a:cs typeface="Calibri"/>
              </a:rPr>
              <a:t>Private, secure, and selectively accessible.</a:t>
            </a:r>
          </a:p>
        </p:txBody>
      </p:sp>
    </p:spTree>
    <p:extLst>
      <p:ext uri="{BB962C8B-B14F-4D97-AF65-F5344CB8AC3E}">
        <p14:creationId xmlns:p14="http://schemas.microsoft.com/office/powerpoint/2010/main" val="2391433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6736E-B3EA-9C36-9A6B-FD17181A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Lecture 10: Attractor Definition:</a:t>
            </a:r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065136-73B7-C3EF-1A47-7D66A0DB3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965326"/>
            <a:ext cx="10832306" cy="4036218"/>
          </a:xfrm>
        </p:spPr>
      </p:pic>
    </p:spTree>
    <p:extLst>
      <p:ext uri="{BB962C8B-B14F-4D97-AF65-F5344CB8AC3E}">
        <p14:creationId xmlns:p14="http://schemas.microsoft.com/office/powerpoint/2010/main" val="262423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D8B4C-8E2E-E87C-0A18-15844EDC6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3943A-5B56-BD14-BF7E-21F99D22F8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𝜎</a:t>
            </a:r>
            <a:r>
              <a:rPr lang="en-US">
                <a:ea typeface="+mn-lt"/>
                <a:cs typeface="+mn-lt"/>
              </a:rPr>
              <a:t>= K^(-1)*\nu is the Prandtl number, where K is the coefficient of thermal expansion and v is the viscosity; </a:t>
            </a:r>
          </a:p>
          <a:p>
            <a:r>
              <a:rPr lang="en-US">
                <a:ea typeface="+mn-lt"/>
                <a:cs typeface="+mn-lt"/>
              </a:rPr>
              <a:t>r, the Rayleigh number, is the bifurcation parameter.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F69686E-20DD-CF65-350F-09E508F433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11564" y="1825625"/>
            <a:ext cx="4483871" cy="4756150"/>
          </a:xfrm>
        </p:spPr>
      </p:pic>
    </p:spTree>
    <p:extLst>
      <p:ext uri="{BB962C8B-B14F-4D97-AF65-F5344CB8AC3E}">
        <p14:creationId xmlns:p14="http://schemas.microsoft.com/office/powerpoint/2010/main" val="324504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471B-9477-4067-D9D8-3593B8918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Use the Lorenz Equations?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8A052-6331-5C03-DD73-0DCDFB701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Ease of use for any image format</a:t>
            </a:r>
          </a:p>
          <a:p>
            <a:pPr lvl="1"/>
            <a:r>
              <a:rPr lang="en-US">
                <a:ea typeface="+mn-lt"/>
                <a:cs typeface="+mn-lt"/>
              </a:rPr>
              <a:t>Size</a:t>
            </a:r>
          </a:p>
          <a:p>
            <a:pPr lvl="1"/>
            <a:r>
              <a:rPr lang="en-US">
                <a:ea typeface="+mn-lt"/>
                <a:cs typeface="+mn-lt"/>
              </a:rPr>
              <a:t>Color</a:t>
            </a:r>
          </a:p>
          <a:p>
            <a:r>
              <a:rPr lang="en-US">
                <a:ea typeface="+mn-lt"/>
                <a:cs typeface="+mn-lt"/>
              </a:rPr>
              <a:t>Output based on input parameters</a:t>
            </a:r>
          </a:p>
          <a:p>
            <a:pPr lvl="1"/>
            <a:r>
              <a:rPr lang="en-US">
                <a:ea typeface="+mn-lt"/>
                <a:cs typeface="+mn-lt"/>
              </a:rPr>
              <a:t>key generation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Pseudo Random numbers</a:t>
            </a:r>
            <a:endParaRPr lang="en-US"/>
          </a:p>
          <a:p>
            <a:pPr lvl="1"/>
            <a:r>
              <a:rPr lang="en-US">
                <a:cs typeface="Calibri"/>
              </a:rPr>
              <a:t>From Chaotic Behavior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24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9050-C8FD-A0E5-08DC-5CFD492C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06" y="365125"/>
            <a:ext cx="11470780" cy="1336295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>
                <a:cs typeface="Calibri Light"/>
              </a:rPr>
              <a:t>Chaotic systems create </a:t>
            </a:r>
            <a:r>
              <a:rPr lang="en-US">
                <a:ea typeface="+mj-lt"/>
                <a:cs typeface="+mj-lt"/>
              </a:rPr>
              <a:t>Pseudo Random numbers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93A80-8CD7-0968-03BE-76C838F3D7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Chaotic Waterwheel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lvl="8"/>
            <a:r>
              <a:rPr lang="en-US">
                <a:cs typeface="Calibri"/>
              </a:rPr>
              <a:t>      [7]</a:t>
            </a:r>
          </a:p>
          <a:p>
            <a:pPr lvl="8"/>
            <a:endParaRPr lang="en-US"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570A83-AE37-92B0-B5D8-6DB21F5134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Lorenz equation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lvl="7"/>
            <a:r>
              <a:rPr lang="en-US">
                <a:cs typeface="Calibri"/>
              </a:rPr>
              <a:t>[7]</a:t>
            </a:r>
          </a:p>
        </p:txBody>
      </p:sp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17B2F295-9018-40B7-9A99-549181AE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235" y="2924587"/>
            <a:ext cx="4267199" cy="2147003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004D2D1-F75D-70A8-6BDE-8730BB9B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225" y="2923643"/>
            <a:ext cx="3433702" cy="215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390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B3FD-10F4-7523-E044-042DC4C6D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9314"/>
          </a:xfrm>
        </p:spPr>
        <p:txBody>
          <a:bodyPr/>
          <a:lstStyle/>
          <a:p>
            <a:r>
              <a:rPr lang="en-US">
                <a:cs typeface="Calibri Light"/>
              </a:rPr>
              <a:t>Lorenz Equation History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B30A6-79BC-3D9B-DE19-8C379761A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938"/>
            <a:ext cx="10515600" cy="18510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Finite system of deterministic ordinary nonlinear differential equations representing forced dissipative hydrodynamic flow.[11]</a:t>
            </a:r>
          </a:p>
          <a:p>
            <a:r>
              <a:rPr lang="en-US">
                <a:cs typeface="Calibri"/>
              </a:rPr>
              <a:t>This derivation summary is from Lorenz's 1962 paper on Deterministic Nonperiodic Flow[11]: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7B80524-DD43-10EA-F997-20817A4BD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197011"/>
            <a:ext cx="5350668" cy="2980591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CEF29FDC-6844-5325-AEAE-B928F1D17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146" y="3136118"/>
            <a:ext cx="5874542" cy="30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09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DEE7B-2428-5D9C-8652-933C7FE5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Lorenz Derivation continued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FA645DE5-DCC8-71F5-46A0-6A75257C2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137" y="1862932"/>
            <a:ext cx="5753100" cy="4276725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49205D-468A-57EF-9713-72D56FDB8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19" y="1857302"/>
            <a:ext cx="5779293" cy="382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67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5DCC-1763-3F81-B5E6-94A2153B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Lorenz Derivation continued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B6ABB1EB-E478-D489-8CB2-81F41C414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" y="1691482"/>
            <a:ext cx="6088858" cy="2512218"/>
          </a:xfr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860669F-7F24-3D81-C3EB-5F2951192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81" y="1703870"/>
            <a:ext cx="5969793" cy="296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41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Lorenz System Image Encryption</vt:lpstr>
      <vt:lpstr>Presentation Outline</vt:lpstr>
      <vt:lpstr>Goals</vt:lpstr>
      <vt:lpstr>Image Encryption Definition</vt:lpstr>
      <vt:lpstr>Why Use the Lorenz Equations?</vt:lpstr>
      <vt:lpstr>Chaotic systems create Pseudo Random numbers </vt:lpstr>
      <vt:lpstr>Lorenz Equation History</vt:lpstr>
      <vt:lpstr>Lorenz Derivation continued</vt:lpstr>
      <vt:lpstr>Lorenz Derivation continued</vt:lpstr>
      <vt:lpstr>The Lorenz Equations</vt:lpstr>
      <vt:lpstr>Uses for Lorenz Equations</vt:lpstr>
      <vt:lpstr>Chaotic Behavior</vt:lpstr>
      <vt:lpstr>When Does Chaotic Behavior Occur?</vt:lpstr>
      <vt:lpstr>Exercise 9.2.2- bounded behavior</vt:lpstr>
      <vt:lpstr>Behavior of the Lorenz system for r &gt; </vt:lpstr>
      <vt:lpstr>Behavior as "r" varies</vt:lpstr>
      <vt:lpstr>Our Parameters: r=30, 𝜎=10, b=8/3</vt:lpstr>
      <vt:lpstr>Our parameters: r=22, 𝜎=10, b=8/3</vt:lpstr>
      <vt:lpstr>Transient Chaos</vt:lpstr>
      <vt:lpstr>Summary of Desirable Lorenz System Characteristics</vt:lpstr>
      <vt:lpstr>Encryption Methods</vt:lpstr>
      <vt:lpstr>Encryption algorithm steps: </vt:lpstr>
      <vt:lpstr>Generated random numbers</vt:lpstr>
      <vt:lpstr>Results: step 1 Pseudorandom Number Generation</vt:lpstr>
      <vt:lpstr>Lorenz Attractor Video</vt:lpstr>
      <vt:lpstr>Results: Original Image</vt:lpstr>
      <vt:lpstr>Results: Encrypted Image</vt:lpstr>
      <vt:lpstr>Results: Decrypted Image</vt:lpstr>
      <vt:lpstr>Results: Added noise</vt:lpstr>
      <vt:lpstr>Results: Added noise</vt:lpstr>
      <vt:lpstr>Results: Time Analysis on a 2.3 GHz i5 processor Macbook Pro with 8 GB of memory</vt:lpstr>
      <vt:lpstr>Conclusion </vt:lpstr>
      <vt:lpstr>Scope for improvements </vt:lpstr>
      <vt:lpstr>References</vt:lpstr>
      <vt:lpstr>References cont.</vt:lpstr>
      <vt:lpstr>References cont.</vt:lpstr>
      <vt:lpstr>References cont.</vt:lpstr>
      <vt:lpstr>Additional slides:</vt:lpstr>
      <vt:lpstr>Lecture 10, Hopf Bifurcation</vt:lpstr>
      <vt:lpstr>Lecture 10: Attractor Definition: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2022-08-14T14:09:58Z</dcterms:created>
  <dcterms:modified xsi:type="dcterms:W3CDTF">2022-08-16T20:55:53Z</dcterms:modified>
</cp:coreProperties>
</file>